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01" autoAdjust="0"/>
  </p:normalViewPr>
  <p:slideViewPr>
    <p:cSldViewPr>
      <p:cViewPr varScale="1">
        <p:scale>
          <a:sx n="39" d="100"/>
          <a:sy n="39" d="100"/>
        </p:scale>
        <p:origin x="-7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2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18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2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8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30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3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2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32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6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7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BF1B-B0BE-4AD0-AF69-CCF64F3130FE}" type="datetimeFigureOut">
              <a:rPr lang="ko-KR" altLang="en-US" smtClean="0"/>
              <a:t>2020-02-06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80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800" y="1786212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2276872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278092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   </a:t>
            </a:r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35699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패스워드   </a:t>
            </a:r>
            <a:r>
              <a:rPr lang="en-US" altLang="ko-KR" dirty="0"/>
              <a:t>***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63688" y="2780928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8" y="3356992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31640" y="4293096"/>
            <a:ext cx="1800200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1844824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62860" y="1772816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889588" y="2263476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89587" y="1831428"/>
            <a:ext cx="38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 </a:t>
            </a:r>
            <a:r>
              <a:rPr lang="ko-KR" altLang="en-US" dirty="0"/>
              <a:t>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73944" y="3212976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아이디는 </a:t>
            </a:r>
            <a:r>
              <a:rPr lang="en-US" altLang="ko-KR" dirty="0" err="1"/>
              <a:t>aaa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smtClean="0"/>
              <a:t>비밀번호는 </a:t>
            </a:r>
            <a:r>
              <a:rPr lang="en-US" altLang="ko-KR" dirty="0"/>
              <a:t>111</a:t>
            </a:r>
            <a:r>
              <a:rPr lang="ko-KR" altLang="en-US" dirty="0"/>
              <a:t>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반갑습니다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4355976" y="3813140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6392" y="116632"/>
            <a:ext cx="7772400" cy="1470025"/>
          </a:xfrm>
        </p:spPr>
        <p:txBody>
          <a:bodyPr/>
          <a:lstStyle/>
          <a:p>
            <a:r>
              <a:rPr lang="en-US" altLang="ko-KR" dirty="0"/>
              <a:t>Id, pw</a:t>
            </a:r>
            <a:r>
              <a:rPr lang="ko-KR" altLang="en-US" dirty="0"/>
              <a:t>를 제대로 입력한 경우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73498" y="6184790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ex07_loginFrm.jsp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86515" y="6215087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ex07_loginCertification.jsp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4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-36512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60032" y="1456006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86760" y="1946666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46800" y="245072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2784" y="302678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패스워드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26920" y="2450722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6920" y="3026786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94872" y="3962890"/>
            <a:ext cx="1800200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6760" y="1514618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89300" y="4917906"/>
            <a:ext cx="26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Check the ID and PW!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6800" y="1412776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1903436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240749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   </a:t>
            </a:r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2983556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패스워드   </a:t>
            </a:r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63688" y="2407492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63688" y="2983556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31640" y="3919660"/>
            <a:ext cx="1800200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471388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4355976" y="3439704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901824" y="0"/>
            <a:ext cx="7772400" cy="919139"/>
          </a:xfrm>
        </p:spPr>
        <p:txBody>
          <a:bodyPr/>
          <a:lstStyle/>
          <a:p>
            <a:r>
              <a:rPr lang="en-US" altLang="ko-KR" dirty="0"/>
              <a:t>Id, pw</a:t>
            </a:r>
            <a:r>
              <a:rPr lang="ko-KR" altLang="en-US" dirty="0"/>
              <a:t>를 잘못 입력한 경우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73498" y="5805264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ex07_loginFrm.jsp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94872" y="5848494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ex07_loginFrm.jsp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6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5934" y="188640"/>
            <a:ext cx="8932131" cy="778723"/>
          </a:xfrm>
        </p:spPr>
        <p:txBody>
          <a:bodyPr/>
          <a:lstStyle/>
          <a:p>
            <a:r>
              <a:rPr lang="ko-KR" altLang="en-US" dirty="0" err="1"/>
              <a:t>동전있는</a:t>
            </a:r>
            <a:r>
              <a:rPr lang="ko-KR" altLang="en-US" dirty="0"/>
              <a:t> 곳을 잘못</a:t>
            </a:r>
            <a:r>
              <a:rPr lang="ko-KR" altLang="en-US" baseline="0" dirty="0"/>
              <a:t> 클릭한 경우</a:t>
            </a:r>
            <a:endParaRPr lang="ko-KR" altLang="en-US" dirty="0"/>
          </a:p>
        </p:txBody>
      </p:sp>
      <p:pic>
        <p:nvPicPr>
          <p:cNvPr id="18" name="그림 17" descr="EMB00000d8409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94071"/>
            <a:ext cx="7632848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24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85800" y="87725"/>
            <a:ext cx="7772400" cy="748987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동전있는</a:t>
            </a:r>
            <a:r>
              <a:rPr lang="ko-KR" altLang="en-US" dirty="0"/>
              <a:t> 곳을 클릭한 경우</a:t>
            </a:r>
          </a:p>
        </p:txBody>
      </p:sp>
      <p:pic>
        <p:nvPicPr>
          <p:cNvPr id="16" name="그림 15" descr="EMB00000d8409d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58866"/>
            <a:ext cx="7704856" cy="4418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33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5B353B-BC01-4F0D-B4FA-106CD1FA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958"/>
            <a:ext cx="9144000" cy="61080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9792" y="78087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1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94AE4B4-0FA9-40A4-B52B-ADC75AD4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905"/>
            <a:ext cx="9144000" cy="6144190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>
            <a:off x="6660232" y="3284984"/>
            <a:ext cx="1152128" cy="2880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9792" y="116632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0200"/>
            <a:ext cx="73448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311401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8173F1-919C-4EAD-B92F-5AD60D5C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067"/>
            <a:ext cx="9144000" cy="41318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3423" y="437638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loginPro.jsp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3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3DA0ADB-BFC4-497D-B472-9AFBAE3A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00"/>
            <a:ext cx="9144000" cy="675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108074"/>
            <a:ext cx="32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smtClean="0"/>
              <a:t>join.jsp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1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70</Words>
  <Application>Microsoft Office PowerPoint</Application>
  <PresentationFormat>화면 슬라이드 쇼(4:3)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Id, pw를 제대로 입력한 경우</vt:lpstr>
      <vt:lpstr>Id, pw를 잘못 입력한 경우</vt:lpstr>
      <vt:lpstr>동전있는 곳을 잘못 클릭한 경우</vt:lpstr>
      <vt:lpstr>동전있는 곳을 클릭한 경우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23</cp:revision>
  <dcterms:created xsi:type="dcterms:W3CDTF">2017-11-27T06:21:38Z</dcterms:created>
  <dcterms:modified xsi:type="dcterms:W3CDTF">2020-02-06T05:19:04Z</dcterms:modified>
</cp:coreProperties>
</file>