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74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1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E6E4-1E41-43FD-8D1C-D8C656C4F09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6E0B-29ED-4831-BA21-3D4C15602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7202" y="467544"/>
            <a:ext cx="6088142" cy="8218474"/>
            <a:chOff x="653226" y="686962"/>
            <a:chExt cx="6088142" cy="8218474"/>
          </a:xfrm>
        </p:grpSpPr>
        <p:sp>
          <p:nvSpPr>
            <p:cNvPr id="4" name="직사각형 3"/>
            <p:cNvSpPr/>
            <p:nvPr/>
          </p:nvSpPr>
          <p:spPr>
            <a:xfrm>
              <a:off x="2567482" y="2832865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l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ist.jsp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52529" y="509318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4097" y="5093767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글수정폼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227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글수정처리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updatePro.jsp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52529" y="6389330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글삭제처리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deletePro.jsp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구부러진 연결선 11"/>
            <p:cNvCxnSpPr>
              <a:stCxn id="9" idx="1"/>
              <a:endCxn id="4" idx="1"/>
            </p:cNvCxnSpPr>
            <p:nvPr/>
          </p:nvCxnSpPr>
          <p:spPr>
            <a:xfrm rot="10800000" flipH="1">
              <a:off x="653226" y="3228910"/>
              <a:ext cx="1914255" cy="3556465"/>
            </a:xfrm>
            <a:prstGeom prst="curvedConnector3">
              <a:avLst>
                <a:gd name="adj1" fmla="val -11942"/>
              </a:avLst>
            </a:prstGeom>
            <a:ln w="25400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578352" y="68696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글쓰기처리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writePro.jsp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67482" y="1774994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글쓰기폼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writeForm.jsp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4" idx="0"/>
              <a:endCxn id="15" idx="2"/>
            </p:cNvCxnSpPr>
            <p:nvPr/>
          </p:nvCxnSpPr>
          <p:spPr>
            <a:xfrm flipV="1">
              <a:off x="3431578" y="2567082"/>
              <a:ext cx="0" cy="26578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  <a:endCxn id="14" idx="2"/>
            </p:cNvCxnSpPr>
            <p:nvPr/>
          </p:nvCxnSpPr>
          <p:spPr>
            <a:xfrm flipV="1">
              <a:off x="3431578" y="1479050"/>
              <a:ext cx="10870" cy="2959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 24"/>
            <p:cNvCxnSpPr>
              <a:stCxn id="14" idx="1"/>
              <a:endCxn id="4" idx="1"/>
            </p:cNvCxnSpPr>
            <p:nvPr/>
          </p:nvCxnSpPr>
          <p:spPr>
            <a:xfrm rot="10800000" flipV="1">
              <a:off x="2567482" y="1083005"/>
              <a:ext cx="10870" cy="2145903"/>
            </a:xfrm>
            <a:prstGeom prst="curvedConnector3">
              <a:avLst>
                <a:gd name="adj1" fmla="val 15934618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  <a:endCxn id="9" idx="0"/>
            </p:cNvCxnSpPr>
            <p:nvPr/>
          </p:nvCxnSpPr>
          <p:spPr>
            <a:xfrm flipH="1">
              <a:off x="1517323" y="5885855"/>
              <a:ext cx="10870" cy="5034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6" idx="0"/>
            </p:cNvCxnSpPr>
            <p:nvPr/>
          </p:nvCxnSpPr>
          <p:spPr>
            <a:xfrm>
              <a:off x="4323512" y="4715144"/>
              <a:ext cx="1093113" cy="37804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7" idx="0"/>
            </p:cNvCxnSpPr>
            <p:nvPr/>
          </p:nvCxnSpPr>
          <p:spPr>
            <a:xfrm flipH="1">
              <a:off x="1528193" y="4715144"/>
              <a:ext cx="1067127" cy="378623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6" idx="2"/>
              <a:endCxn id="10" idx="0"/>
            </p:cNvCxnSpPr>
            <p:nvPr/>
          </p:nvCxnSpPr>
          <p:spPr>
            <a:xfrm>
              <a:off x="5416625" y="5885274"/>
              <a:ext cx="0" cy="50405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구부러진 연결선 58"/>
            <p:cNvCxnSpPr>
              <a:stCxn id="10" idx="3"/>
              <a:endCxn id="4" idx="3"/>
            </p:cNvCxnSpPr>
            <p:nvPr/>
          </p:nvCxnSpPr>
          <p:spPr>
            <a:xfrm flipH="1" flipV="1">
              <a:off x="4295674" y="3228909"/>
              <a:ext cx="1985047" cy="3556465"/>
            </a:xfrm>
            <a:prstGeom prst="curvedConnector3">
              <a:avLst>
                <a:gd name="adj1" fmla="val -11516"/>
              </a:avLst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595320" y="4139952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글내용보기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content.jsp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4" idx="2"/>
              <a:endCxn id="75" idx="0"/>
            </p:cNvCxnSpPr>
            <p:nvPr/>
          </p:nvCxnSpPr>
          <p:spPr>
            <a:xfrm>
              <a:off x="3431578" y="3624953"/>
              <a:ext cx="27838" cy="51499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triangl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212976" y="8113348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2. DAO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BoardDao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18229" y="8091426"/>
              <a:ext cx="172819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1. DTO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BoardDto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157192" y="8106725"/>
              <a:ext cx="1584176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에러페이지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error404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384" y="581650"/>
            <a:ext cx="6741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DROP TABLE BOARD;</a:t>
            </a:r>
            <a:endParaRPr lang="ko-KR" altLang="ko-KR" dirty="0"/>
          </a:p>
          <a:p>
            <a:r>
              <a:rPr lang="en-US" altLang="ko-KR" dirty="0"/>
              <a:t>CREATE TABLE BOARD(</a:t>
            </a:r>
            <a:endParaRPr lang="ko-KR" altLang="ko-KR" dirty="0"/>
          </a:p>
          <a:p>
            <a:r>
              <a:rPr lang="en-US" altLang="ko-KR" dirty="0"/>
              <a:t>    NUM NUMBER PRIMARY KEY, -- </a:t>
            </a:r>
            <a:r>
              <a:rPr lang="ko-KR" altLang="ko-KR" dirty="0" err="1"/>
              <a:t>글번호</a:t>
            </a:r>
            <a:endParaRPr lang="ko-KR" altLang="ko-KR" dirty="0"/>
          </a:p>
          <a:p>
            <a:r>
              <a:rPr lang="en-US" altLang="ko-KR" dirty="0"/>
              <a:t>    WRITER VARCHAR2(30) NOT NULL, -- </a:t>
            </a:r>
            <a:r>
              <a:rPr lang="ko-KR" altLang="ko-KR" dirty="0"/>
              <a:t>글쓴이</a:t>
            </a:r>
          </a:p>
          <a:p>
            <a:r>
              <a:rPr lang="en-US" altLang="ko-KR" dirty="0"/>
              <a:t>    SUBJECT VARCHAR2(50) NOT NULL,-- </a:t>
            </a:r>
            <a:r>
              <a:rPr lang="ko-KR" altLang="ko-KR" dirty="0" err="1"/>
              <a:t>글제목</a:t>
            </a:r>
            <a:endParaRPr lang="ko-KR" altLang="ko-KR" dirty="0"/>
          </a:p>
          <a:p>
            <a:r>
              <a:rPr lang="en-US" altLang="ko-KR" dirty="0"/>
              <a:t>    CONTENT VARCHAR2(100) NOT NULL, -- </a:t>
            </a:r>
            <a:r>
              <a:rPr lang="ko-KR" altLang="ko-KR" dirty="0" err="1"/>
              <a:t>글본문</a:t>
            </a:r>
            <a:endParaRPr lang="ko-KR" altLang="ko-KR" dirty="0"/>
          </a:p>
          <a:p>
            <a:r>
              <a:rPr lang="en-US" altLang="ko-KR" dirty="0"/>
              <a:t>    EMAIL VARCHAR2(30),             -- </a:t>
            </a:r>
            <a:r>
              <a:rPr lang="ko-KR" altLang="ko-KR" dirty="0"/>
              <a:t>메일주소</a:t>
            </a:r>
          </a:p>
          <a:p>
            <a:r>
              <a:rPr lang="en-US" altLang="ko-KR" dirty="0"/>
              <a:t>    READCOUNT NUMBER DEFAULT 0,     -- </a:t>
            </a:r>
            <a:r>
              <a:rPr lang="ko-KR" altLang="ko-KR" dirty="0"/>
              <a:t>글 조회수</a:t>
            </a:r>
          </a:p>
          <a:p>
            <a:r>
              <a:rPr lang="en-US" altLang="ko-KR" dirty="0"/>
              <a:t>    PW    VARCHAR2(20) NOT NULL,    -- </a:t>
            </a:r>
            <a:r>
              <a:rPr lang="ko-KR" altLang="ko-KR" dirty="0"/>
              <a:t>글 </a:t>
            </a:r>
            <a:r>
              <a:rPr lang="ko-KR" altLang="ko-KR" dirty="0" err="1"/>
              <a:t>삭제시</a:t>
            </a:r>
            <a:r>
              <a:rPr lang="ko-KR" altLang="ko-KR" dirty="0"/>
              <a:t> 쓸 비번</a:t>
            </a:r>
          </a:p>
          <a:p>
            <a:r>
              <a:rPr lang="en-US" altLang="ko-KR" dirty="0"/>
              <a:t>    REF NUMBER NOT NULL, --</a:t>
            </a:r>
            <a:r>
              <a:rPr lang="ko-KR" altLang="ko-KR" dirty="0" err="1"/>
              <a:t>답변글끼리</a:t>
            </a:r>
            <a:r>
              <a:rPr lang="ko-KR" altLang="ko-KR" dirty="0"/>
              <a:t> 한 그룹</a:t>
            </a:r>
          </a:p>
          <a:p>
            <a:r>
              <a:rPr lang="en-US" altLang="ko-KR" dirty="0"/>
              <a:t>    RE_STEP NUMBER NOT NULL, </a:t>
            </a:r>
            <a:endParaRPr lang="en-US" altLang="ko-KR" dirty="0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-- </a:t>
            </a:r>
            <a:r>
              <a:rPr lang="ko-KR" altLang="ko-KR" dirty="0"/>
              <a:t>한 그룹 내에 화면에 출력되는 순서</a:t>
            </a:r>
          </a:p>
          <a:p>
            <a:r>
              <a:rPr lang="en-US" altLang="ko-KR" dirty="0"/>
              <a:t>    RE_LEVEL NUMBER NOT NULL, --</a:t>
            </a:r>
            <a:r>
              <a:rPr lang="ko-KR" altLang="ko-KR" dirty="0"/>
              <a:t>들여쓰기 정도</a:t>
            </a:r>
          </a:p>
          <a:p>
            <a:r>
              <a:rPr lang="en-US" altLang="ko-KR" dirty="0"/>
              <a:t>    IP VARCHAR2(20) NOT NULL, -- </a:t>
            </a:r>
            <a:r>
              <a:rPr lang="ko-KR" altLang="ko-KR" dirty="0"/>
              <a:t>글 쓴 컴퓨터의</a:t>
            </a:r>
            <a:r>
              <a:rPr lang="en-US" altLang="ko-KR" dirty="0"/>
              <a:t> IP</a:t>
            </a:r>
            <a:endParaRPr lang="ko-KR" altLang="ko-KR" dirty="0"/>
          </a:p>
          <a:p>
            <a:r>
              <a:rPr lang="en-US" altLang="ko-KR" dirty="0"/>
              <a:t>    RDATE DATE NOT NULL);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180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rgbClr val="FF0000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164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TJ</cp:lastModifiedBy>
  <cp:revision>18</cp:revision>
  <dcterms:created xsi:type="dcterms:W3CDTF">2016-05-02T12:12:34Z</dcterms:created>
  <dcterms:modified xsi:type="dcterms:W3CDTF">2020-02-17T03:10:53Z</dcterms:modified>
</cp:coreProperties>
</file>