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292" r:id="rId10"/>
    <p:sldId id="320" r:id="rId11"/>
    <p:sldId id="321" r:id="rId12"/>
    <p:sldId id="299" r:id="rId13"/>
    <p:sldId id="334" r:id="rId14"/>
    <p:sldId id="335" r:id="rId15"/>
    <p:sldId id="325" r:id="rId16"/>
    <p:sldId id="336" r:id="rId17"/>
    <p:sldId id="342" r:id="rId18"/>
    <p:sldId id="343" r:id="rId19"/>
    <p:sldId id="344" r:id="rId20"/>
    <p:sldId id="345" r:id="rId21"/>
    <p:sldId id="346" r:id="rId22"/>
    <p:sldId id="341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2" d="100"/>
          <a:sy n="142" d="100"/>
        </p:scale>
        <p:origin x="109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>
                <a:solidFill>
                  <a:srgbClr val="756B5F"/>
                </a:solidFill>
              </a:rPr>
              <a:t>L</a:t>
            </a:r>
            <a:r>
              <a:rPr lang="en-US" altLang="ko-KR" sz="800" dirty="0">
                <a:solidFill>
                  <a:srgbClr val="987C4D"/>
                </a:solidFill>
              </a:rPr>
              <a:t>ibr</a:t>
            </a:r>
            <a:r>
              <a:rPr lang="en-US" altLang="ko-KR" sz="800" b="1" dirty="0">
                <a:solidFill>
                  <a:srgbClr val="756B5F"/>
                </a:solidFill>
              </a:rPr>
              <a:t>A</a:t>
            </a:r>
            <a:r>
              <a:rPr lang="en-US" altLang="ko-KR" sz="800" dirty="0">
                <a:solidFill>
                  <a:srgbClr val="987C4D"/>
                </a:solidFill>
              </a:rPr>
              <a:t>ry</a:t>
            </a:r>
            <a:r>
              <a:rPr lang="en-US" altLang="ko-KR" sz="800" b="1" dirty="0">
                <a:solidFill>
                  <a:srgbClr val="5F5556"/>
                </a:solidFill>
              </a:rPr>
              <a:t>S</a:t>
            </a:r>
            <a:r>
              <a:rPr lang="en-US" altLang="ko-KR" sz="800" dirty="0">
                <a:solidFill>
                  <a:srgbClr val="987C4D"/>
                </a:solidFill>
              </a:rPr>
              <a:t>ystem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.31:8181/p01_bookshop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21888" y="1899761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 종합 관리 시스템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4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2997897"/>
            <a:ext cx="646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자바기반 </a:t>
            </a:r>
            <a:r>
              <a:rPr lang="ko-KR" altLang="en-US" b="1" dirty="0" err="1"/>
              <a:t>하이브리드</a:t>
            </a:r>
            <a:r>
              <a:rPr lang="ko-KR" altLang="en-US" b="1" dirty="0"/>
              <a:t> </a:t>
            </a:r>
            <a:r>
              <a:rPr lang="ko-KR" altLang="en-US" b="1" dirty="0" smtClean="0"/>
              <a:t>개발자과정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과정평가형자격</a:t>
            </a:r>
            <a:r>
              <a:rPr lang="ko-KR" altLang="en-US" b="1" dirty="0" smtClean="0"/>
              <a:t> 홍길동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589360"/>
            <a:ext cx="6984775" cy="396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1208</Words>
  <Application>Microsoft Office PowerPoint</Application>
  <PresentationFormat>화면 슬라이드 쇼(16:9)</PresentationFormat>
  <Paragraphs>319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354</cp:revision>
  <dcterms:created xsi:type="dcterms:W3CDTF">2016-06-22T05:17:17Z</dcterms:created>
  <dcterms:modified xsi:type="dcterms:W3CDTF">2020-03-23T00:22:11Z</dcterms:modified>
</cp:coreProperties>
</file>