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3/13/2025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2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Class 158 Express Sprinter Diesel multiple-unit DMU train British Rail ...">
            <a:extLst>
              <a:ext uri="{FF2B5EF4-FFF2-40B4-BE49-F238E27FC236}">
                <a16:creationId xmlns:a16="http://schemas.microsoft.com/office/drawing/2014/main" id="{7D995D98-494E-6166-8847-13D110B2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164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116268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037" name="Cross 1036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2798169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DB0BD-CA63-2DA0-8AAC-AB8E16C2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26" y="1344273"/>
            <a:ext cx="8037575" cy="1453896"/>
          </a:xfrm>
        </p:spPr>
        <p:txBody>
          <a:bodyPr>
            <a:normAutofit/>
          </a:bodyPr>
          <a:lstStyle/>
          <a:p>
            <a:r>
              <a:rPr lang="en-US" b="1"/>
              <a:t>  Uk  train  rides</a:t>
            </a:r>
          </a:p>
        </p:txBody>
      </p:sp>
    </p:spTree>
    <p:extLst>
      <p:ext uri="{BB962C8B-B14F-4D97-AF65-F5344CB8AC3E}">
        <p14:creationId xmlns:p14="http://schemas.microsoft.com/office/powerpoint/2010/main" val="268091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9B80D-C5E3-4986-3C64-D8DD6A68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7" y="1226337"/>
            <a:ext cx="10400043" cy="47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255377-3666-C6FB-B7BA-32CCAA7705DB}"/>
              </a:ext>
            </a:extLst>
          </p:cNvPr>
          <p:cNvSpPr/>
          <p:nvPr/>
        </p:nvSpPr>
        <p:spPr>
          <a:xfrm>
            <a:off x="797104" y="2571496"/>
            <a:ext cx="10601135" cy="3188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E326D-D15A-0D40-BABF-2A29ADCB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808C1E48-F1CD-1641-A6AA-F05D6E4CB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63488-F0A4-D001-8082-CC32243AB7C7}"/>
              </a:ext>
            </a:extLst>
          </p:cNvPr>
          <p:cNvSpPr txBox="1"/>
          <p:nvPr/>
        </p:nvSpPr>
        <p:spPr>
          <a:xfrm>
            <a:off x="609599" y="0"/>
            <a:ext cx="11513575" cy="73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i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en-US" sz="1800" b="1" i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i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1-transaction id: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identify the id of each person who bought a train ticket.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2- date of purchase: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time that the purchase transaction occurs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3-purchase type: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 it online or from the train station.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4-payment method: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credit, debit, contactless or cash.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5-railcard: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for (adults, seniors, disabled) it gives them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1/3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discount. And none for those who don’t have a card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6-ticket class: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where should the passenger sit in (standards or first class)?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7-ticket type: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type of the ticket </a:t>
            </a:r>
          </a:p>
          <a:p>
            <a:pPr marL="342900" marR="0" lvl="0" indent="-342900">
              <a:lnSpc>
                <a:spcPct val="115000"/>
              </a:lnSpc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Advance:</a:t>
            </a:r>
            <a:r>
              <a:rPr lang="en-US" sz="1800" kern="100" dirty="0">
                <a:noFill/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give 50% off but should buy it one day before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trip.</a:t>
            </a:r>
            <a:r>
              <a:rPr lang="en-US" sz="1800" kern="100" dirty="0" err="1">
                <a:noFill/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ive</a:t>
            </a:r>
            <a:r>
              <a:rPr lang="en-US" sz="1800" kern="100" dirty="0">
                <a:noFill/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50% off but should buy it one day before the trip</a:t>
            </a:r>
          </a:p>
          <a:p>
            <a:pPr marL="342900" marR="0" lvl="0" indent="-342900">
              <a:lnSpc>
                <a:spcPct val="115000"/>
              </a:lnSpc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Anytime: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without offer and at any time of the day</a:t>
            </a:r>
            <a:endParaRPr lang="en-US" sz="1800" kern="100" dirty="0">
              <a:noFill/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Off-peak: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has 25% off, but it must be used away from peak times(6:8am) (4:6pm)</a:t>
            </a:r>
            <a:endParaRPr lang="en-US" sz="1800" kern="100" dirty="0">
              <a:noFill/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8-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price: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 add a condition column (price range)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it &lt;15=low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it&lt;=50=medium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Else=high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E6FA3B-77E7-A0D2-53B7-CA35CC5CEB6F}"/>
              </a:ext>
            </a:extLst>
          </p:cNvPr>
          <p:cNvSpPr txBox="1"/>
          <p:nvPr/>
        </p:nvSpPr>
        <p:spPr>
          <a:xfrm>
            <a:off x="452530" y="527679"/>
            <a:ext cx="11346426" cy="575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9-routes: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represents the trips from which station to which station?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10-departure station: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station from which the train departed.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11-date of journey: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day of the trip 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12-departure &amp; arrival time: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train departure and arrival time.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13-actual arrival time</a:t>
            </a:r>
            <a:r>
              <a:rPr lang="en-US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 column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(duration total hours) is the actual time the train arrived,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custom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(departure time)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 column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duration total minute): represent the train delay time,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custom: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expected arrival time.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14-category of journey: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conditional column 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the trip duration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&lt;30minutes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=short trip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the trip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&lt;=30minutes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medium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else=long journey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15-journey status: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 the status of the trips if they arrive on time, are delayed or cancelled.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16-reason for delay: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nulls represent the trips that arrived on time, so we replace the nulls with no delay.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17-refund request: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 if the passenger requests a refund due to a train delay.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EC4CB-F848-566E-C736-50DE16FF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4183844"/>
            <a:ext cx="3321783" cy="145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741B1D-DAE2-D9CC-D7A3-BFC16B3F27B0}"/>
              </a:ext>
            </a:extLst>
          </p:cNvPr>
          <p:cNvSpPr txBox="1"/>
          <p:nvPr/>
        </p:nvSpPr>
        <p:spPr>
          <a:xfrm>
            <a:off x="914400" y="5948968"/>
            <a:ext cx="6843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cancelled</a:t>
            </a:r>
            <a:r>
              <a:rPr lang="en-US" sz="1800" dirty="0"/>
              <a:t>=var a=calculate(count(railway[</a:t>
            </a:r>
            <a:r>
              <a:rPr lang="en-US" sz="1800" dirty="0" err="1"/>
              <a:t>transaction_id</a:t>
            </a:r>
            <a:r>
              <a:rPr lang="en-US" sz="1800" dirty="0"/>
              <a:t>],railway [journey status]=“</a:t>
            </a:r>
            <a:r>
              <a:rPr lang="en-US" dirty="0"/>
              <a:t>cancelled</a:t>
            </a:r>
            <a:r>
              <a:rPr lang="en-US" sz="1800" dirty="0"/>
              <a:t>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574A4-F757-B8B6-7F61-CFA75244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82" y="831046"/>
            <a:ext cx="3698607" cy="1518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6C3A47-B392-7CDC-150F-76B4BC44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85" y="2146357"/>
            <a:ext cx="3724295" cy="16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DF546-1AFD-07D2-213A-87E2CB5B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61" y="638824"/>
            <a:ext cx="3375741" cy="1425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3F58F-276C-1C5C-42EB-5949442B3177}"/>
              </a:ext>
            </a:extLst>
          </p:cNvPr>
          <p:cNvSpPr txBox="1"/>
          <p:nvPr/>
        </p:nvSpPr>
        <p:spPr>
          <a:xfrm>
            <a:off x="717755" y="2420035"/>
            <a:ext cx="7433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On time</a:t>
            </a:r>
            <a:r>
              <a:rPr lang="en-US" sz="2000" dirty="0"/>
              <a:t>=var a=calculate(count(railway[</a:t>
            </a:r>
            <a:r>
              <a:rPr lang="en-US" sz="2000" dirty="0" err="1"/>
              <a:t>transaction_id</a:t>
            </a:r>
            <a:r>
              <a:rPr lang="en-US" sz="2000" dirty="0"/>
              <a:t>],railway [journey status]="on time")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A4DEA-1E6F-88D6-EB41-4402A73D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10" y="3200618"/>
            <a:ext cx="3647767" cy="1617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A2891-ACBE-4D54-272E-EF5DF5B0EF82}"/>
              </a:ext>
            </a:extLst>
          </p:cNvPr>
          <p:cNvSpPr txBox="1"/>
          <p:nvPr/>
        </p:nvSpPr>
        <p:spPr>
          <a:xfrm>
            <a:off x="717755" y="5418025"/>
            <a:ext cx="7393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delayed</a:t>
            </a:r>
            <a:r>
              <a:rPr lang="en-US" sz="2000" dirty="0"/>
              <a:t>=var a=calculate(count(railway[</a:t>
            </a:r>
            <a:r>
              <a:rPr lang="en-US" sz="2000" dirty="0" err="1"/>
              <a:t>transaction_id</a:t>
            </a:r>
            <a:r>
              <a:rPr lang="en-US" sz="2000" dirty="0"/>
              <a:t>],railway [journey status]=“delayed")</a:t>
            </a:r>
          </a:p>
        </p:txBody>
      </p:sp>
    </p:spTree>
    <p:extLst>
      <p:ext uri="{BB962C8B-B14F-4D97-AF65-F5344CB8AC3E}">
        <p14:creationId xmlns:p14="http://schemas.microsoft.com/office/powerpoint/2010/main" val="58602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10AE3-C99E-558A-11DA-8A8C255F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" b="2"/>
          <a:stretch/>
        </p:blipFill>
        <p:spPr>
          <a:xfrm>
            <a:off x="2014837" y="704886"/>
            <a:ext cx="8373483" cy="576122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672AB2-DD8A-8849-8622-B984F142F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6CEC9E09-1346-7549-ADB5-8466A750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72AB2-DD8A-8849-8622-B984F142F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6CEC9E09-1346-7549-ADB5-8466A750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51E32-752D-6E33-D798-A7CD104A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1085223"/>
            <a:ext cx="8591341" cy="47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2DC-EA07-DD55-902E-51B28AD2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86"/>
          <a:stretch/>
        </p:blipFill>
        <p:spPr>
          <a:xfrm>
            <a:off x="283706" y="624499"/>
            <a:ext cx="11270224" cy="5761228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4B997-53E4-D02B-F16A-2CBF0BDB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81" y="914400"/>
            <a:ext cx="9375112" cy="54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986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441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Next</vt:lpstr>
      <vt:lpstr>Seaford Display</vt:lpstr>
      <vt:lpstr>Symbol</vt:lpstr>
      <vt:lpstr>System Font Regular</vt:lpstr>
      <vt:lpstr>Tenorite</vt:lpstr>
      <vt:lpstr>Times New Roman</vt:lpstr>
      <vt:lpstr>MadridVTI</vt:lpstr>
      <vt:lpstr>  Uk  train  rides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razane abd</dc:creator>
  <cp:lastModifiedBy>razane abd</cp:lastModifiedBy>
  <cp:revision>2</cp:revision>
  <dcterms:created xsi:type="dcterms:W3CDTF">2025-03-13T18:26:10Z</dcterms:created>
  <dcterms:modified xsi:type="dcterms:W3CDTF">2025-03-13T22:10:43Z</dcterms:modified>
</cp:coreProperties>
</file>