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57" r:id="rId4"/>
    <p:sldId id="260" r:id="rId5"/>
    <p:sldId id="261" r:id="rId6"/>
    <p:sldId id="274" r:id="rId7"/>
    <p:sldId id="281" r:id="rId8"/>
    <p:sldId id="276" r:id="rId9"/>
    <p:sldId id="277" r:id="rId10"/>
    <p:sldId id="278" r:id="rId11"/>
    <p:sldId id="282" r:id="rId12"/>
    <p:sldId id="279" r:id="rId13"/>
    <p:sldId id="283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E17219-C731-88FC-BC87-7B05C2E0B9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3BE15-B61D-6650-703B-86C901D8FC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76CA9-A22C-411C-91C4-FD5A9FB360A1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9AF6E-9DE6-89A7-A7D8-910D60E19F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6A1E0-9378-06B9-AF80-22D1D1BC21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A2BB-7BE4-442E-BF32-B9856C9A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27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879D8-6FCA-4461-B8F7-03B59E5814D2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93C2D-942C-4B0B-8E42-4EE83393D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37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93C2D-942C-4B0B-8E42-4EE83393D9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0647-BE94-A878-5E71-81D1E486C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002EA-B80A-1F78-9F54-ED086BE6D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4A84-8E22-598D-C91D-0FB1E630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5932-5371-4297-8376-6FCA7BC24DE3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4926A-5773-0F7E-191F-0D3B242F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3E3BF-641A-25AF-C570-8EBA6427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4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8B73-81BD-80AB-B377-170ED55D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FDAC0-788C-269E-F9C9-0D53EB9DE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6458-24A2-7F5E-21C0-52E4AE49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4C05-185E-4D33-AF34-6F6FE498EB61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C3FF-75B6-D042-6418-9C7D5A7D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1B46-8E11-C3FA-A27E-A36B7110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7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1B59D-9C89-A94F-44D2-FDA13611C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CA94F-781E-D88B-A97B-F5C71C9B9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7F886-8F10-A3CD-DBBC-FB2DBA34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5317-C942-40BC-8DE4-2EC409A16AF3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5381-6D37-EDE4-3C32-83624FE4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675F-DE2B-44E0-EC5C-935DF20C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8CDD-9F89-5495-EDD7-64D6B70B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D6EB-316A-9BEA-B295-4758CF21B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2E3A-28C9-FCF4-40E1-1C08CCCD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2B28-F215-43D6-8087-20AD2C5EC3A6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F5E2-9778-9FD3-EB76-126FAE42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F2993-9B9C-8D12-3E84-826D85FE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5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BD72-E08D-63FB-1E07-5E7D7A3C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073B6-74D6-E1AB-4C54-F0268CDBA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E393-18B4-AB1C-82BD-4249420E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78CA-2E39-42BF-B187-84EB09F0BF8E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A3B8-5881-B271-0AA1-8A8D7456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5A81-C1B2-3B4B-1008-38BD74D0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4C7C-A9AA-1883-E0E5-B321FE86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90C3-11D2-A6D4-C096-EC61E174E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D136-15A4-2ED5-EDF3-68BCB6DF3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5E67-C611-6AAC-545F-70045023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785B-8384-42D2-997F-E37D8065ABC8}" type="datetime1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2B677-BB81-D848-E102-B0BEBC47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A076C-8AE8-37E3-FB66-96548C90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96B5-54BB-32FF-B0D7-7058653C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E6505-2200-CD04-192D-24505120E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91F16-F439-750B-1748-68CF90795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1533-BE09-34D3-635A-8E73EFEF2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5740A-91A3-BE12-D90C-1162BC5D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043DD-32DD-829D-11A4-4A546033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26F2-9D9D-40C8-942F-62BB6E598A78}" type="datetime1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58C2A-4419-2D2A-16E0-9CD4C865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8248A-CBDB-6946-52FB-0A8D7FE4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8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FB32-4162-B26A-AD9A-ADF51BC6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3FE37-BC03-51FA-D496-846305C6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7849-EB4B-40D0-985C-C7B37F6FF1F1}" type="datetime1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AD038-096B-2E8F-FD14-A8A663B4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37312-3759-FD7B-92BC-90898CB6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1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9082A-20C0-DFF0-EDEE-9EFAC949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79B8-2DAD-490A-A003-A2C0783B1268}" type="datetime1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FA4C0-1CC8-D725-07B0-F24079C8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157AD-5062-F64A-AE67-D899F7F3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9C8D-3870-7485-779F-4645591B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AA11-FEC9-045F-E012-572F4079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E481E-9CF6-ACF4-E42E-13D9DD16B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A4C4E-DDB3-CD7A-1E3F-046D2A3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B789-AAB8-43EA-89CE-45A171C366D8}" type="datetime1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BA453-1954-9592-BDA6-8E062DD2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3F9E9-5C3E-F922-990A-D46A3BF2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283F-B009-CC8C-7951-15B05666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3B0C-4535-4A5F-1915-A8B90153F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85798-CB18-0D87-059D-D0CB188CA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86ED-2740-AAB2-443E-90C38600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6AB5-3C2C-4799-B0CE-A203AB81E763}" type="datetime1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FDF9B-EFCD-9EF3-8AF2-3165F905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4C222-316B-CC8F-674A-28092291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3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27406-D170-27BD-2256-B8AD1D63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8BE7D-E0C2-A5D8-5F43-94EABFD5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0395-32DF-A98C-8115-2C44DB23A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DFB39-0EA6-4456-8B1B-3686184BE228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F5B10-E423-AB72-E9AA-8185FFC54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F92B-8E45-49BE-6EBD-7A1CC947C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5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E85A09-9042-69A7-37A6-431D3D7DE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6600" dirty="0"/>
              <a:t>Task 2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6FB96-7E43-DF66-20AE-786F76964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3554268"/>
            <a:ext cx="5760846" cy="19120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Submitted by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Mohamed Elshamy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Malak Abdelmonem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John Shoukry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5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0BE4A5-D540-F593-0FC6-659045D1F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88C4A69-6AF6-D14A-BECF-D5FB6EDC5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F1C534D-A2C6-109E-34C9-5EE1FCD68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434461EA-EC1C-27AF-75BE-1320F13B7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31508803-BF37-5979-8F2C-6273E9DEC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0A18D3A6-8F80-C0F8-4900-ECE39BB71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FCB3DA0A-70FE-02E8-8C0C-FFC5BD447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27C5D279-248B-B6A2-3A53-B5A69504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C31E227C-2DA0-876F-D71F-8BD971C59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3A8033BD-08A9-0482-D4D0-653EE580C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11DF7C03-9602-95FF-FF04-98B388C6D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FF38D3D5-DDE3-622C-1D48-F841CBAAE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589F0CF7-78C5-5F17-A0F3-49F757DE4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4BDF0-73DA-5BE2-190A-71DE270A0502}"/>
              </a:ext>
            </a:extLst>
          </p:cNvPr>
          <p:cNvSpPr txBox="1">
            <a:spLocks/>
          </p:cNvSpPr>
          <p:nvPr/>
        </p:nvSpPr>
        <p:spPr>
          <a:xfrm>
            <a:off x="1138321" y="3278683"/>
            <a:ext cx="3442840" cy="808892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b="1" dirty="0"/>
              <a:t>Target Encoding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3EED2-9802-7EBC-2C85-6375BE9F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483" y="2190577"/>
            <a:ext cx="1892470" cy="4278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F1DDDF-9EEC-2415-C06E-0BF02D242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987" y="2190577"/>
            <a:ext cx="1892470" cy="42254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9FFDFA0-5149-4C36-25F5-A768E9C711C5}"/>
              </a:ext>
            </a:extLst>
          </p:cNvPr>
          <p:cNvSpPr/>
          <p:nvPr/>
        </p:nvSpPr>
        <p:spPr>
          <a:xfrm>
            <a:off x="8041266" y="3845259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6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E5CA31-E163-90C3-FA47-8C94F1DEB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6F4AA5F-B787-83F9-6F4B-5C5257C0B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28A07A2-372E-16A0-DFAB-54DAA2A17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321D0E0B-BF69-2EB3-B4C9-2DB7CB809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8A934634-3B69-F3D8-66B2-20434996F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65E39771-6657-C51B-C68F-51B5AC83E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8A28F9C6-6540-3F7B-1439-79A85AF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66139FDF-E182-2482-CD5A-A0C8D5A98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60E5E6BC-9886-061D-93B2-356E8FB29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7A00CF50-857C-0F2A-B488-6A4C1DF1A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3422DF9E-B366-BD9C-36E0-89AAEAB19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4CB8462D-262E-805C-46B0-8CB1AB07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4A8AA2C6-85C4-4266-6351-3857972F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093CF-2B18-8EA7-2790-2AD11450B44C}"/>
              </a:ext>
            </a:extLst>
          </p:cNvPr>
          <p:cNvSpPr txBox="1">
            <a:spLocks/>
          </p:cNvSpPr>
          <p:nvPr/>
        </p:nvSpPr>
        <p:spPr>
          <a:xfrm>
            <a:off x="2923734" y="356517"/>
            <a:ext cx="6338440" cy="1171965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b="1" dirty="0"/>
              <a:t>Categorical Feature Transformation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83E44-2D0D-55AE-C4E0-871C6C3C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5" y="3109574"/>
            <a:ext cx="12192000" cy="32577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582464-721F-5F1A-CED4-AB7B641FA4D1}"/>
              </a:ext>
            </a:extLst>
          </p:cNvPr>
          <p:cNvSpPr/>
          <p:nvPr/>
        </p:nvSpPr>
        <p:spPr>
          <a:xfrm>
            <a:off x="2074606" y="1848465"/>
            <a:ext cx="7875639" cy="105205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haroni" panose="020F0502020204030204" pitchFamily="2" charset="-79"/>
                <a:cs typeface="Aharoni" panose="020F0502020204030204" pitchFamily="2" charset="-79"/>
              </a:rPr>
              <a:t>Assuming Meal types are ordered by Price</a:t>
            </a:r>
          </a:p>
        </p:txBody>
      </p:sp>
    </p:spTree>
    <p:extLst>
      <p:ext uri="{BB962C8B-B14F-4D97-AF65-F5344CB8AC3E}">
        <p14:creationId xmlns:p14="http://schemas.microsoft.com/office/powerpoint/2010/main" val="298941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D0AFB6-7089-C1AA-F37B-2E971246A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2217253-E43B-2216-B2AE-F3A5A81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3139FE2-C8DB-C583-C320-182190AAE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0A8F9513-70B5-2F08-0646-B314F0131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163DB104-57DB-6914-7175-EB84B3C09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479DEC11-4AFA-B98D-CD70-6B3C67012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2FC533DC-B1B0-48CA-B44B-DAA71C2DD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6D22BA8F-B17A-5CC5-8230-F4B2AD74F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73E14F8A-88C0-62D3-DF91-A7AC6CB2A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10140B89-9013-61F2-4EFC-DE8AEB317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62DDA8FC-8D1F-F291-F1D3-0A5C39271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99D77A32-C6A0-CB99-8357-25C8DB52A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18214F6A-B8A2-3A86-25D2-10699072E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D9B5E-53AD-F8AC-C2A1-8D250B156B77}"/>
              </a:ext>
            </a:extLst>
          </p:cNvPr>
          <p:cNvSpPr txBox="1">
            <a:spLocks/>
          </p:cNvSpPr>
          <p:nvPr/>
        </p:nvSpPr>
        <p:spPr>
          <a:xfrm>
            <a:off x="2923734" y="356517"/>
            <a:ext cx="6338440" cy="1171965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b="1" dirty="0"/>
              <a:t>Categorical Feature Transformation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D6698-0C3D-DF35-44FA-A8865341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" y="4443543"/>
            <a:ext cx="12192000" cy="1345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69207-49F1-65A9-FBAB-8D0FAA365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109" y="2514949"/>
            <a:ext cx="386769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6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C7207-6EA8-8CEE-FC99-31BF9D945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68C2CEF-4250-B22B-3A45-2DB76C562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F06E2AA-52EF-D0AA-0D54-AA39D1CCA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96EB51FB-5C01-E202-AC6B-EC602DEF9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31647329-F7CB-2666-D1A7-27622588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E220D9E7-10A6-242A-49A1-3740EC4C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AAEF33C6-A9C4-1825-C1DA-26EE9803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4B14E403-F1A5-6A0B-2C3C-75D508559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7A6D582C-0D19-A8EA-D107-8CC135D2A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9C09A9B2-4D68-0E09-1CD9-4FB001209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05AE0827-C425-7C38-D81E-6A194C3B8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F79B4493-D9FF-39FF-A559-5CB6A88DB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8DCEF498-8250-148F-FAE9-0BB2CFC17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7D8EE-5BD3-D3BF-687A-5051C8F6DB55}"/>
              </a:ext>
            </a:extLst>
          </p:cNvPr>
          <p:cNvSpPr txBox="1">
            <a:spLocks/>
          </p:cNvSpPr>
          <p:nvPr/>
        </p:nvSpPr>
        <p:spPr>
          <a:xfrm>
            <a:off x="2923734" y="356517"/>
            <a:ext cx="6338440" cy="1171965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b="1" dirty="0"/>
              <a:t>Categorical Feature Transformation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85E1E-2FFD-A59F-E229-98B022EE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5" y="2651622"/>
            <a:ext cx="12192000" cy="33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4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CC2702-7360-3DA1-9334-D527B9841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C49B62-0F4F-B200-AEDD-4636214D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631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1C67FA-F903-AEA4-0A71-0165A9C5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2710-4794-D613-3AC9-0001E24F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148" y="2748553"/>
            <a:ext cx="4146673" cy="1724973"/>
          </a:xfrm>
          <a:prstGeom prst="roundRect">
            <a:avLst/>
          </a:prstGeom>
          <a:gradFill flip="none" rotWithShape="1">
            <a:lin ang="2700000" scaled="1"/>
            <a:tileRect/>
          </a:gradFill>
          <a:ln>
            <a:gradFill flip="none" rotWithShape="1">
              <a:gsLst>
                <a:gs pos="0">
                  <a:schemeClr val="accent1">
                    <a:lumMod val="18000"/>
                    <a:lumOff val="82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2000000" scaled="0"/>
              <a:tileRect/>
            </a:gra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This is a data for a hotel That shows us the Booking if its canceled or not </a:t>
            </a:r>
          </a:p>
        </p:txBody>
      </p:sp>
    </p:spTree>
    <p:extLst>
      <p:ext uri="{BB962C8B-B14F-4D97-AF65-F5344CB8AC3E}">
        <p14:creationId xmlns:p14="http://schemas.microsoft.com/office/powerpoint/2010/main" val="400048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CFAB8-EB89-6300-F287-395AD0B30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660" y="2522848"/>
            <a:ext cx="4964148" cy="1641225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Data Loading &amp; Initial Inspection</a:t>
            </a:r>
            <a:endParaRPr lang="en-US" sz="3200" dirty="0"/>
          </a:p>
        </p:txBody>
      </p: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13089BD-ED80-3683-6A0D-613B82719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162" y="1413975"/>
            <a:ext cx="5046628" cy="43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0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D63E88-665D-C149-BE24-936EFE4A2622}"/>
              </a:ext>
            </a:extLst>
          </p:cNvPr>
          <p:cNvSpPr txBox="1">
            <a:spLocks/>
          </p:cNvSpPr>
          <p:nvPr/>
        </p:nvSpPr>
        <p:spPr>
          <a:xfrm>
            <a:off x="4422174" y="587672"/>
            <a:ext cx="3341557" cy="1316982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Checking Multicollinearity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A14C4-0933-C929-718A-63D4D052D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19" y="2103652"/>
            <a:ext cx="6913975" cy="47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D63559-768A-A1A6-D900-0BB795DB6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4D74D-1B64-012C-743A-7B31A1FFF3F7}"/>
              </a:ext>
            </a:extLst>
          </p:cNvPr>
          <p:cNvSpPr txBox="1">
            <a:spLocks/>
          </p:cNvSpPr>
          <p:nvPr/>
        </p:nvSpPr>
        <p:spPr>
          <a:xfrm>
            <a:off x="3311373" y="933990"/>
            <a:ext cx="5563162" cy="1470900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Renaming Columns for Clarity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35E24-82BC-6784-53CE-2379FD69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46"/>
          <a:stretch>
            <a:fillRect/>
          </a:stretch>
        </p:blipFill>
        <p:spPr>
          <a:xfrm>
            <a:off x="817313" y="3425706"/>
            <a:ext cx="10551282" cy="18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1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A0AC01-69CD-4907-1262-90186D468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9541C7F-65D6-C018-7B13-DEDE21B1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2E1F949-823E-A314-4D9D-59BE14170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4D19C6CC-C526-0CB8-C659-7F762873F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9108469C-A471-D706-CCFB-A9459A432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445ED7B7-FD6C-8ACF-7C87-D7CB544F5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744CC2C3-0AB5-4830-5B30-5E55136F9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976F9039-801E-5AAC-C63E-2EDE58DC3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C20F79FB-3C85-FC62-BC68-960CF42C8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F7F886DB-5FE2-9365-90DE-73A2FB819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484139E0-94ED-EDBB-1787-3B97E1AB8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463BBC42-3D11-8719-D7A2-50D00FAF1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5906A2B4-979D-F604-ABF1-95770E670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53367-A0F6-C85A-C534-E0B68329F40A}"/>
              </a:ext>
            </a:extLst>
          </p:cNvPr>
          <p:cNvSpPr txBox="1">
            <a:spLocks/>
          </p:cNvSpPr>
          <p:nvPr/>
        </p:nvSpPr>
        <p:spPr>
          <a:xfrm>
            <a:off x="3133490" y="693230"/>
            <a:ext cx="5918928" cy="1105865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b="1" dirty="0"/>
              <a:t>Outlier Detection &amp; Visualization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2C838-3B24-4612-1A2D-3AE6396B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4" y="2514949"/>
            <a:ext cx="3833110" cy="3353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E83E76-3C43-EF86-629F-068943D24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682" y="2514949"/>
            <a:ext cx="3833110" cy="33539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8750B9-1C6C-9038-A556-83D3E6313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418" y="2514949"/>
            <a:ext cx="3833110" cy="33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3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5A4F1D-B04D-AE31-8B6A-126AC1E5F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4B13CC2-5198-7914-DD88-9EA192914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F0D0D8C-2D9F-24B6-DA6B-D4956B300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2318B080-C650-9689-7B9F-48AAFAC83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77A014D0-EF9F-0539-2E6E-2E76B6886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EA02CB62-CA9A-8EA8-19CA-75EE5E0A1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D04E502A-D053-274C-0F4E-67D388C7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A2D2E9B9-F6CB-7464-8307-7B38AF8B0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AA47D0DD-1E14-9964-3CFC-70C0ECE6C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F13F01D1-7D30-F801-83C6-F330DC915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7CFC6A62-6464-20D4-4810-648DA55B4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004D3709-4C9F-1A2E-8C10-4777DB09C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77F2B02A-C426-68CF-311C-AAA5BA493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6C5F3-3B2E-2328-D6B4-8CA07195A05F}"/>
              </a:ext>
            </a:extLst>
          </p:cNvPr>
          <p:cNvSpPr txBox="1">
            <a:spLocks/>
          </p:cNvSpPr>
          <p:nvPr/>
        </p:nvSpPr>
        <p:spPr>
          <a:xfrm>
            <a:off x="3069803" y="681249"/>
            <a:ext cx="6046300" cy="1129828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Outlier Handling (IQR Capping)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F270D-9131-4E2F-4896-E485BAFB7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7" y="2781302"/>
            <a:ext cx="3880956" cy="3350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0E7437-F99C-864C-128C-F8193152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250" y="2744441"/>
            <a:ext cx="3829407" cy="33507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6B526E-144F-AFD0-4A78-8F4CA0AE3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304" y="2729513"/>
            <a:ext cx="3829407" cy="33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2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236EDF-CFD7-5DDE-DBA6-1D7A5429A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136AC05-F513-4ABF-8B57-CEF672306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FC523E5-A25A-1311-C8B4-A1E20057A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BC509F80-B90B-A00D-248E-61D43199F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F4F9C01A-C964-E25C-A2F0-A042B2F34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20B15EBF-CD1B-91AA-8DF7-48BB6ABF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FFDFB694-3251-FC2F-D711-9207DD217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D03035E3-840B-6479-C723-91635C9E4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4A421268-17B5-16E6-F30D-0B897AD7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1D8FA349-2235-A0EF-8867-B1A8EDD09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58BCE39C-6BF8-6D1E-A92F-6F317CB92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1D3E0BBD-F3CC-CB90-FDD6-75CF0D5EE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1D06C6E6-8ED2-C5D3-DB6A-A41314077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290805C-C7D5-DFC1-97EE-6CCEDC30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60" y="1766990"/>
            <a:ext cx="2091636" cy="4325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6EBE4A-6E7E-4674-FCA1-34CE2A1D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863" y="1766991"/>
            <a:ext cx="2091637" cy="432507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38EFAB9-6FDC-DA57-9E13-84D0E1B76CC5}"/>
              </a:ext>
            </a:extLst>
          </p:cNvPr>
          <p:cNvSpPr/>
          <p:nvPr/>
        </p:nvSpPr>
        <p:spPr>
          <a:xfrm>
            <a:off x="7455525" y="3687214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2AE5FAB-43B5-93E3-BC43-46A2018EB41A}"/>
              </a:ext>
            </a:extLst>
          </p:cNvPr>
          <p:cNvSpPr txBox="1">
            <a:spLocks/>
          </p:cNvSpPr>
          <p:nvPr/>
        </p:nvSpPr>
        <p:spPr>
          <a:xfrm>
            <a:off x="396760" y="2343237"/>
            <a:ext cx="4195088" cy="2171526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Date Transformation And Unnecessary Features removal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2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0A0933-F62E-C3C1-1273-0D5031D22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B7A4217-3606-BD9B-B13F-B268F3C7D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1DC7CFF-E525-8F53-7F77-AAD0108A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20CB74A2-F323-D1C1-F3B4-D0F794464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5C45C6A5-D015-935B-9CEE-32E725132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B39C53D9-4ECD-8F4D-5060-368BEFB33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E93ABB42-761B-E29E-D44A-C8A730E70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4C96061C-390A-F71B-5E44-D8F2896EB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A7FEDA69-183F-DAB6-5370-516507B0E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5694F91B-9384-0623-E669-D6473E280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331E4471-CEF8-04F6-3F39-E446BDFDD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7B407F47-2919-A97B-8F9B-46E06A1EC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B535AC34-9942-A8B4-CB78-F654861D0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C5655-438A-6B08-C557-50C17E4697D2}"/>
              </a:ext>
            </a:extLst>
          </p:cNvPr>
          <p:cNvSpPr txBox="1">
            <a:spLocks/>
          </p:cNvSpPr>
          <p:nvPr/>
        </p:nvSpPr>
        <p:spPr>
          <a:xfrm>
            <a:off x="4044322" y="392447"/>
            <a:ext cx="4097263" cy="853716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b="1" dirty="0"/>
              <a:t>Feature Engineering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6E358-CE2A-BF32-A92D-8A683731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628" y="2024618"/>
            <a:ext cx="3416355" cy="4054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4BC1D-32AC-DE84-FFAA-3C6269DB4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956" y="2024618"/>
            <a:ext cx="1524014" cy="403785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D4020FE-9521-131C-21AD-CB38654F72F5}"/>
              </a:ext>
            </a:extLst>
          </p:cNvPr>
          <p:cNvSpPr/>
          <p:nvPr/>
        </p:nvSpPr>
        <p:spPr>
          <a:xfrm>
            <a:off x="5896265" y="3837121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8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83</Words>
  <Application>Microsoft Office PowerPoint</Application>
  <PresentationFormat>Widescreen</PresentationFormat>
  <Paragraphs>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Aharoni</vt:lpstr>
      <vt:lpstr>Aptos</vt:lpstr>
      <vt:lpstr>Aptos Display</vt:lpstr>
      <vt:lpstr>Arial</vt:lpstr>
      <vt:lpstr>Wingdings</vt:lpstr>
      <vt:lpstr>Office Theme</vt:lpstr>
      <vt:lpstr>Task 2 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20180668</dc:creator>
  <cp:lastModifiedBy>20180668</cp:lastModifiedBy>
  <cp:revision>8</cp:revision>
  <dcterms:created xsi:type="dcterms:W3CDTF">2025-07-02T07:30:51Z</dcterms:created>
  <dcterms:modified xsi:type="dcterms:W3CDTF">2025-07-12T10:46:41Z</dcterms:modified>
</cp:coreProperties>
</file>