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 Semi-Bold" charset="1" panose="00000700000000000000"/>
      <p:regular r:id="rId15"/>
    </p:embeddedFont>
    <p:embeddedFont>
      <p:font typeface="Poppins" charset="1" panose="00000500000000000000"/>
      <p:regular r:id="rId16"/>
    </p:embeddedFont>
    <p:embeddedFont>
      <p:font typeface="Poppins Bold" charset="1" panose="00000800000000000000"/>
      <p:regular r:id="rId17"/>
    </p:embeddedFont>
    <p:embeddedFont>
      <p:font typeface="DM Sans" charset="1" panose="00000000000000000000"/>
      <p:regular r:id="rId18"/>
    </p:embeddedFont>
    <p:embeddedFont>
      <p:font typeface="Canva Sans Bold" charset="1" panose="020B0803030501040103"/>
      <p:regular r:id="rId19"/>
    </p:embeddedFont>
    <p:embeddedFont>
      <p:font typeface="Public San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344979" y="6449964"/>
            <a:ext cx="9419564" cy="669188"/>
            <a:chOff x="0" y="0"/>
            <a:chExt cx="2480873" cy="1762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80873" cy="176247"/>
            </a:xfrm>
            <a:custGeom>
              <a:avLst/>
              <a:gdLst/>
              <a:ahLst/>
              <a:cxnLst/>
              <a:rect r="r" b="b" t="t" l="l"/>
              <a:pathLst>
                <a:path h="176247" w="2480873">
                  <a:moveTo>
                    <a:pt x="0" y="0"/>
                  </a:moveTo>
                  <a:lnTo>
                    <a:pt x="2480873" y="0"/>
                  </a:lnTo>
                  <a:lnTo>
                    <a:pt x="2480873" y="176247"/>
                  </a:lnTo>
                  <a:lnTo>
                    <a:pt x="0" y="17624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480873" cy="214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610563" y="3491698"/>
            <a:ext cx="13066873" cy="3032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b="true" sz="12998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MODEL</a:t>
            </a:r>
          </a:p>
          <a:p>
            <a:pPr algn="ctr">
              <a:lnSpc>
                <a:spcPts val="10918"/>
              </a:lnSpc>
            </a:pPr>
            <a:r>
              <a:rPr lang="en-US" b="true" sz="12998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DEPLOYMENT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78809" y="6562438"/>
            <a:ext cx="7653030" cy="482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DONE BY HASSAN,NAGUIB AND REDA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04525" y="3847732"/>
            <a:ext cx="10077053" cy="2662499"/>
          </a:xfrm>
          <a:custGeom>
            <a:avLst/>
            <a:gdLst/>
            <a:ahLst/>
            <a:cxnLst/>
            <a:rect r="r" b="b" t="t" l="l"/>
            <a:pathLst>
              <a:path h="2662499" w="10077053">
                <a:moveTo>
                  <a:pt x="0" y="0"/>
                </a:moveTo>
                <a:lnTo>
                  <a:pt x="10077053" y="0"/>
                </a:lnTo>
                <a:lnTo>
                  <a:pt x="10077053" y="2662499"/>
                </a:lnTo>
                <a:lnTo>
                  <a:pt x="0" y="26624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37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23950"/>
            <a:ext cx="8011990" cy="2152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35"/>
              </a:lnSpc>
            </a:pPr>
            <a:r>
              <a:rPr lang="en-US" sz="81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Model Extraction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257256"/>
            <a:ext cx="7898287" cy="590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54"/>
              </a:lnSpc>
              <a:spcBef>
                <a:spcPct val="0"/>
              </a:spcBef>
            </a:pPr>
            <a:r>
              <a:rPr lang="en-US" sz="1817" spc="10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 extracted the xgboost model since it had the highest accuracy using the Joblib.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727340" y="8177048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21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68807" y="7715250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212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491645" y="8488689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212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699145" y="8177048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212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199224" y="8488689"/>
            <a:ext cx="3086100" cy="30861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212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794848" y="8345372"/>
            <a:ext cx="3086100" cy="308610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212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904574" y="8488689"/>
            <a:ext cx="3086100" cy="3086100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212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5500198" y="8345372"/>
            <a:ext cx="3086100" cy="308610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212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7609924" y="7612865"/>
            <a:ext cx="3086100" cy="3086100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212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19423" y="9656653"/>
            <a:ext cx="26390604" cy="630347"/>
            <a:chOff x="0" y="0"/>
            <a:chExt cx="6950612" cy="1660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950611" cy="166017"/>
            </a:xfrm>
            <a:custGeom>
              <a:avLst/>
              <a:gdLst/>
              <a:ahLst/>
              <a:cxnLst/>
              <a:rect r="r" b="b" t="t" l="l"/>
              <a:pathLst>
                <a:path h="166017" w="6950611">
                  <a:moveTo>
                    <a:pt x="14961" y="0"/>
                  </a:moveTo>
                  <a:lnTo>
                    <a:pt x="6935650" y="0"/>
                  </a:lnTo>
                  <a:cubicBezTo>
                    <a:pt x="6939618" y="0"/>
                    <a:pt x="6943423" y="1576"/>
                    <a:pt x="6946229" y="4382"/>
                  </a:cubicBezTo>
                  <a:cubicBezTo>
                    <a:pt x="6949035" y="7188"/>
                    <a:pt x="6950611" y="10993"/>
                    <a:pt x="6950611" y="14961"/>
                  </a:cubicBezTo>
                  <a:lnTo>
                    <a:pt x="6950611" y="151056"/>
                  </a:lnTo>
                  <a:cubicBezTo>
                    <a:pt x="6950611" y="159319"/>
                    <a:pt x="6943913" y="166017"/>
                    <a:pt x="6935650" y="166017"/>
                  </a:cubicBezTo>
                  <a:lnTo>
                    <a:pt x="14961" y="166017"/>
                  </a:lnTo>
                  <a:cubicBezTo>
                    <a:pt x="10993" y="166017"/>
                    <a:pt x="7188" y="164441"/>
                    <a:pt x="4382" y="161635"/>
                  </a:cubicBezTo>
                  <a:cubicBezTo>
                    <a:pt x="1576" y="158829"/>
                    <a:pt x="0" y="155024"/>
                    <a:pt x="0" y="151056"/>
                  </a:cubicBezTo>
                  <a:lnTo>
                    <a:pt x="0" y="14961"/>
                  </a:lnTo>
                  <a:cubicBezTo>
                    <a:pt x="0" y="6698"/>
                    <a:pt x="6698" y="0"/>
                    <a:pt x="14961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950612" cy="204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545379" y="2033488"/>
            <a:ext cx="11127429" cy="6220024"/>
          </a:xfrm>
          <a:custGeom>
            <a:avLst/>
            <a:gdLst/>
            <a:ahLst/>
            <a:cxnLst/>
            <a:rect r="r" b="b" t="t" l="l"/>
            <a:pathLst>
              <a:path h="6220024" w="11127429">
                <a:moveTo>
                  <a:pt x="0" y="0"/>
                </a:moveTo>
                <a:lnTo>
                  <a:pt x="11127429" y="0"/>
                </a:lnTo>
                <a:lnTo>
                  <a:pt x="11127429" y="6220024"/>
                </a:lnTo>
                <a:lnTo>
                  <a:pt x="0" y="62200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18937" y="3187197"/>
            <a:ext cx="8537476" cy="132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Flask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1961" y="5114925"/>
            <a:ext cx="6613419" cy="1248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  <a:r>
              <a:rPr lang="en-US" sz="1882" spc="1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using flask library we created a web application by loading the model with the highest accuracy (after filtering and removal of outliers and impurities) which was XGboost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3039631" y="-207188"/>
            <a:ext cx="26390604" cy="630347"/>
            <a:chOff x="0" y="0"/>
            <a:chExt cx="6950612" cy="1660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50611" cy="166017"/>
            </a:xfrm>
            <a:custGeom>
              <a:avLst/>
              <a:gdLst/>
              <a:ahLst/>
              <a:cxnLst/>
              <a:rect r="r" b="b" t="t" l="l"/>
              <a:pathLst>
                <a:path h="166017" w="6950611">
                  <a:moveTo>
                    <a:pt x="14961" y="0"/>
                  </a:moveTo>
                  <a:lnTo>
                    <a:pt x="6935650" y="0"/>
                  </a:lnTo>
                  <a:cubicBezTo>
                    <a:pt x="6939618" y="0"/>
                    <a:pt x="6943423" y="1576"/>
                    <a:pt x="6946229" y="4382"/>
                  </a:cubicBezTo>
                  <a:cubicBezTo>
                    <a:pt x="6949035" y="7188"/>
                    <a:pt x="6950611" y="10993"/>
                    <a:pt x="6950611" y="14961"/>
                  </a:cubicBezTo>
                  <a:lnTo>
                    <a:pt x="6950611" y="151056"/>
                  </a:lnTo>
                  <a:cubicBezTo>
                    <a:pt x="6950611" y="159319"/>
                    <a:pt x="6943913" y="166017"/>
                    <a:pt x="6935650" y="166017"/>
                  </a:cubicBezTo>
                  <a:lnTo>
                    <a:pt x="14961" y="166017"/>
                  </a:lnTo>
                  <a:cubicBezTo>
                    <a:pt x="10993" y="166017"/>
                    <a:pt x="7188" y="164441"/>
                    <a:pt x="4382" y="161635"/>
                  </a:cubicBezTo>
                  <a:cubicBezTo>
                    <a:pt x="1576" y="158829"/>
                    <a:pt x="0" y="155024"/>
                    <a:pt x="0" y="151056"/>
                  </a:cubicBezTo>
                  <a:lnTo>
                    <a:pt x="0" y="14961"/>
                  </a:lnTo>
                  <a:cubicBezTo>
                    <a:pt x="0" y="6698"/>
                    <a:pt x="6698" y="0"/>
                    <a:pt x="14961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950612" cy="204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12880129" y="9188014"/>
            <a:ext cx="26390604" cy="630347"/>
            <a:chOff x="0" y="0"/>
            <a:chExt cx="6950612" cy="1660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50611" cy="166017"/>
            </a:xfrm>
            <a:custGeom>
              <a:avLst/>
              <a:gdLst/>
              <a:ahLst/>
              <a:cxnLst/>
              <a:rect r="r" b="b" t="t" l="l"/>
              <a:pathLst>
                <a:path h="166017" w="6950611">
                  <a:moveTo>
                    <a:pt x="14961" y="0"/>
                  </a:moveTo>
                  <a:lnTo>
                    <a:pt x="6935650" y="0"/>
                  </a:lnTo>
                  <a:cubicBezTo>
                    <a:pt x="6939618" y="0"/>
                    <a:pt x="6943423" y="1576"/>
                    <a:pt x="6946229" y="4382"/>
                  </a:cubicBezTo>
                  <a:cubicBezTo>
                    <a:pt x="6949035" y="7188"/>
                    <a:pt x="6950611" y="10993"/>
                    <a:pt x="6950611" y="14961"/>
                  </a:cubicBezTo>
                  <a:lnTo>
                    <a:pt x="6950611" y="151056"/>
                  </a:lnTo>
                  <a:cubicBezTo>
                    <a:pt x="6950611" y="159319"/>
                    <a:pt x="6943913" y="166017"/>
                    <a:pt x="6935650" y="166017"/>
                  </a:cubicBezTo>
                  <a:lnTo>
                    <a:pt x="14961" y="166017"/>
                  </a:lnTo>
                  <a:cubicBezTo>
                    <a:pt x="10993" y="166017"/>
                    <a:pt x="7188" y="164441"/>
                    <a:pt x="4382" y="161635"/>
                  </a:cubicBezTo>
                  <a:cubicBezTo>
                    <a:pt x="1576" y="158829"/>
                    <a:pt x="0" y="155024"/>
                    <a:pt x="0" y="151056"/>
                  </a:cubicBezTo>
                  <a:lnTo>
                    <a:pt x="0" y="14961"/>
                  </a:lnTo>
                  <a:cubicBezTo>
                    <a:pt x="0" y="6698"/>
                    <a:pt x="6698" y="0"/>
                    <a:pt x="14961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950612" cy="204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25585" y="-234755"/>
            <a:ext cx="10169347" cy="10887209"/>
            <a:chOff x="0" y="0"/>
            <a:chExt cx="5933440" cy="63522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30429" y="-589915"/>
              <a:ext cx="6274054" cy="7025767"/>
            </a:xfrm>
            <a:custGeom>
              <a:avLst/>
              <a:gdLst/>
              <a:ahLst/>
              <a:cxnLst/>
              <a:rect r="r" b="b" t="t" l="l"/>
              <a:pathLst>
                <a:path h="7025767" w="6274054">
                  <a:moveTo>
                    <a:pt x="6045073" y="6923913"/>
                  </a:moveTo>
                  <a:cubicBezTo>
                    <a:pt x="4541393" y="6946011"/>
                    <a:pt x="2941320" y="6924929"/>
                    <a:pt x="1445641" y="6933946"/>
                  </a:cubicBezTo>
                  <a:cubicBezTo>
                    <a:pt x="1132586" y="6926707"/>
                    <a:pt x="794131" y="6947408"/>
                    <a:pt x="467741" y="6934708"/>
                  </a:cubicBezTo>
                  <a:cubicBezTo>
                    <a:pt x="394335" y="6926961"/>
                    <a:pt x="0" y="7025767"/>
                    <a:pt x="252984" y="6679565"/>
                  </a:cubicBezTo>
                  <a:cubicBezTo>
                    <a:pt x="343789" y="6624066"/>
                    <a:pt x="240284" y="6527927"/>
                    <a:pt x="271145" y="6440297"/>
                  </a:cubicBezTo>
                  <a:cubicBezTo>
                    <a:pt x="385064" y="6325997"/>
                    <a:pt x="253365" y="6154420"/>
                    <a:pt x="180086" y="5980684"/>
                  </a:cubicBezTo>
                  <a:cubicBezTo>
                    <a:pt x="173990" y="5836285"/>
                    <a:pt x="293243" y="5720080"/>
                    <a:pt x="219710" y="5566283"/>
                  </a:cubicBezTo>
                  <a:cubicBezTo>
                    <a:pt x="226441" y="5493258"/>
                    <a:pt x="222504" y="5364861"/>
                    <a:pt x="154813" y="5303520"/>
                  </a:cubicBezTo>
                  <a:cubicBezTo>
                    <a:pt x="60960" y="5252847"/>
                    <a:pt x="270002" y="5097907"/>
                    <a:pt x="241554" y="4958969"/>
                  </a:cubicBezTo>
                  <a:cubicBezTo>
                    <a:pt x="249936" y="4830953"/>
                    <a:pt x="239776" y="4682617"/>
                    <a:pt x="214249" y="4531233"/>
                  </a:cubicBezTo>
                  <a:cubicBezTo>
                    <a:pt x="220726" y="4479290"/>
                    <a:pt x="249301" y="4431538"/>
                    <a:pt x="237998" y="4381627"/>
                  </a:cubicBezTo>
                  <a:cubicBezTo>
                    <a:pt x="241808" y="4308856"/>
                    <a:pt x="334137" y="4236085"/>
                    <a:pt x="266065" y="4175125"/>
                  </a:cubicBezTo>
                  <a:cubicBezTo>
                    <a:pt x="254254" y="4164838"/>
                    <a:pt x="267970" y="4147439"/>
                    <a:pt x="282829" y="4128770"/>
                  </a:cubicBezTo>
                  <a:cubicBezTo>
                    <a:pt x="272288" y="4119118"/>
                    <a:pt x="185801" y="3975735"/>
                    <a:pt x="223901" y="3916807"/>
                  </a:cubicBezTo>
                  <a:cubicBezTo>
                    <a:pt x="221742" y="3853180"/>
                    <a:pt x="297942" y="3860546"/>
                    <a:pt x="224155" y="3721735"/>
                  </a:cubicBezTo>
                  <a:cubicBezTo>
                    <a:pt x="175133" y="3708019"/>
                    <a:pt x="331470" y="3537712"/>
                    <a:pt x="398399" y="3410585"/>
                  </a:cubicBezTo>
                  <a:cubicBezTo>
                    <a:pt x="378841" y="3338195"/>
                    <a:pt x="428498" y="3276092"/>
                    <a:pt x="449453" y="3202940"/>
                  </a:cubicBezTo>
                  <a:cubicBezTo>
                    <a:pt x="471805" y="3096514"/>
                    <a:pt x="449199" y="3031236"/>
                    <a:pt x="565150" y="2936113"/>
                  </a:cubicBezTo>
                  <a:cubicBezTo>
                    <a:pt x="599186" y="2862453"/>
                    <a:pt x="512953" y="2778633"/>
                    <a:pt x="556133" y="2666238"/>
                  </a:cubicBezTo>
                  <a:cubicBezTo>
                    <a:pt x="537337" y="2651125"/>
                    <a:pt x="590296" y="2634107"/>
                    <a:pt x="556260" y="2608453"/>
                  </a:cubicBezTo>
                  <a:cubicBezTo>
                    <a:pt x="541147" y="2588133"/>
                    <a:pt x="510794" y="2592324"/>
                    <a:pt x="540258" y="2549906"/>
                  </a:cubicBezTo>
                  <a:cubicBezTo>
                    <a:pt x="529717" y="2532888"/>
                    <a:pt x="574294" y="2410587"/>
                    <a:pt x="550672" y="2322068"/>
                  </a:cubicBezTo>
                  <a:cubicBezTo>
                    <a:pt x="546608" y="2311400"/>
                    <a:pt x="613410" y="2273427"/>
                    <a:pt x="586867" y="2247265"/>
                  </a:cubicBezTo>
                  <a:cubicBezTo>
                    <a:pt x="616839" y="2186432"/>
                    <a:pt x="518795" y="2149983"/>
                    <a:pt x="601853" y="2010791"/>
                  </a:cubicBezTo>
                  <a:cubicBezTo>
                    <a:pt x="553847" y="1976120"/>
                    <a:pt x="571500" y="1934718"/>
                    <a:pt x="567309" y="1894078"/>
                  </a:cubicBezTo>
                  <a:cubicBezTo>
                    <a:pt x="623316" y="1828038"/>
                    <a:pt x="645541" y="1689481"/>
                    <a:pt x="770382" y="1441196"/>
                  </a:cubicBezTo>
                  <a:cubicBezTo>
                    <a:pt x="836422" y="1354836"/>
                    <a:pt x="828294" y="1225042"/>
                    <a:pt x="912749" y="1005078"/>
                  </a:cubicBezTo>
                  <a:cubicBezTo>
                    <a:pt x="886714" y="977011"/>
                    <a:pt x="1022477" y="986790"/>
                    <a:pt x="1114298" y="806831"/>
                  </a:cubicBezTo>
                  <a:cubicBezTo>
                    <a:pt x="1098804" y="738886"/>
                    <a:pt x="1201293" y="676021"/>
                    <a:pt x="1157986" y="599567"/>
                  </a:cubicBezTo>
                  <a:cubicBezTo>
                    <a:pt x="1570228" y="609219"/>
                    <a:pt x="2071116" y="598805"/>
                    <a:pt x="2572766" y="601599"/>
                  </a:cubicBezTo>
                  <a:cubicBezTo>
                    <a:pt x="3586988" y="605282"/>
                    <a:pt x="4528185" y="602742"/>
                    <a:pt x="5528818" y="601853"/>
                  </a:cubicBezTo>
                  <a:cubicBezTo>
                    <a:pt x="6274054" y="693420"/>
                    <a:pt x="6000750" y="0"/>
                    <a:pt x="6063869" y="2884424"/>
                  </a:cubicBezTo>
                  <a:cubicBezTo>
                    <a:pt x="6029833" y="4200398"/>
                    <a:pt x="6083554" y="5679694"/>
                    <a:pt x="6045073" y="6923913"/>
                  </a:cubicBezTo>
                  <a:close/>
                </a:path>
              </a:pathLst>
            </a:custGeom>
            <a:blipFill>
              <a:blip r:embed="rId2"/>
              <a:stretch>
                <a:fillRect l="0" t="0" r="-8826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35943" y="8743950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27000" y="889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1923716"/>
            <a:ext cx="8537476" cy="1322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58"/>
              </a:lnSpc>
            </a:pPr>
            <a:r>
              <a:rPr lang="en-US" sz="84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HTML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217292"/>
            <a:ext cx="6613419" cy="1561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41"/>
              </a:lnSpc>
            </a:pPr>
            <a:r>
              <a:rPr lang="en-US" sz="1882" spc="1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 added in the body (HTML) usable input buttons for our features in order to check if the customer will cancel or not,</a:t>
            </a:r>
          </a:p>
          <a:p>
            <a:pPr algn="l">
              <a:lnSpc>
                <a:spcPts val="2541"/>
              </a:lnSpc>
            </a:pPr>
            <a:r>
              <a:rPr lang="en-US" sz="1882" spc="1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there were choice buttons and input buttons</a:t>
            </a:r>
          </a:p>
          <a:p>
            <a:pPr algn="l" marL="0" indent="0" lvl="0">
              <a:lnSpc>
                <a:spcPts val="2541"/>
              </a:lnSpc>
              <a:spcBef>
                <a:spcPct val="0"/>
              </a:spcBef>
            </a:pPr>
            <a:r>
              <a:rPr lang="en-US" sz="1882" spc="11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and the output came using the prediction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514350" y="8743950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889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962268" y="8896350"/>
            <a:ext cx="3086100" cy="308610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889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622043" y="8616557"/>
            <a:ext cx="3086100" cy="308610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27000" y="889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822735" y="8743950"/>
            <a:ext cx="3086100" cy="308610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27000" y="889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-2057400" y="7073507"/>
            <a:ext cx="3086100" cy="3086100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27000" y="889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-2057400" y="5143500"/>
            <a:ext cx="3086100" cy="3086100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27000" y="889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2283969">
            <a:off x="-1434208" y="-1105450"/>
            <a:ext cx="3086100" cy="3086100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27000" y="889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-2317683" y="1543050"/>
            <a:ext cx="3086100" cy="3086100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27000" y="889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-2636164" y="3295625"/>
            <a:ext cx="3086100" cy="3086100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85289" y="111986"/>
                  </a:lnTo>
                  <a:lnTo>
                    <a:pt x="609600" y="54447"/>
                  </a:lnTo>
                  <a:lnTo>
                    <a:pt x="621927" y="190873"/>
                  </a:lnTo>
                  <a:lnTo>
                    <a:pt x="758353" y="203200"/>
                  </a:lnTo>
                  <a:lnTo>
                    <a:pt x="700814" y="327511"/>
                  </a:lnTo>
                  <a:lnTo>
                    <a:pt x="812800" y="406400"/>
                  </a:lnTo>
                  <a:lnTo>
                    <a:pt x="700814" y="485289"/>
                  </a:lnTo>
                  <a:lnTo>
                    <a:pt x="758353" y="609600"/>
                  </a:lnTo>
                  <a:lnTo>
                    <a:pt x="621927" y="621927"/>
                  </a:lnTo>
                  <a:lnTo>
                    <a:pt x="609600" y="758353"/>
                  </a:lnTo>
                  <a:lnTo>
                    <a:pt x="485289" y="700814"/>
                  </a:lnTo>
                  <a:lnTo>
                    <a:pt x="406400" y="812800"/>
                  </a:lnTo>
                  <a:lnTo>
                    <a:pt x="327511" y="700814"/>
                  </a:lnTo>
                  <a:lnTo>
                    <a:pt x="203200" y="758353"/>
                  </a:lnTo>
                  <a:lnTo>
                    <a:pt x="190873" y="621927"/>
                  </a:lnTo>
                  <a:lnTo>
                    <a:pt x="54447" y="609600"/>
                  </a:lnTo>
                  <a:lnTo>
                    <a:pt x="111986" y="485289"/>
                  </a:lnTo>
                  <a:lnTo>
                    <a:pt x="0" y="406400"/>
                  </a:lnTo>
                  <a:lnTo>
                    <a:pt x="111986" y="327511"/>
                  </a:lnTo>
                  <a:lnTo>
                    <a:pt x="54447" y="203200"/>
                  </a:lnTo>
                  <a:lnTo>
                    <a:pt x="190873" y="190873"/>
                  </a:lnTo>
                  <a:lnTo>
                    <a:pt x="203200" y="54447"/>
                  </a:lnTo>
                  <a:lnTo>
                    <a:pt x="327511" y="111986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27000" y="889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22383" y="175245"/>
            <a:ext cx="5636917" cy="5550872"/>
          </a:xfrm>
          <a:custGeom>
            <a:avLst/>
            <a:gdLst/>
            <a:ahLst/>
            <a:cxnLst/>
            <a:rect r="r" b="b" t="t" l="l"/>
            <a:pathLst>
              <a:path h="5550872" w="5636917">
                <a:moveTo>
                  <a:pt x="0" y="0"/>
                </a:moveTo>
                <a:lnTo>
                  <a:pt x="5636917" y="0"/>
                </a:lnTo>
                <a:lnTo>
                  <a:pt x="5636917" y="5550873"/>
                </a:lnTo>
                <a:lnTo>
                  <a:pt x="0" y="5550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384" t="0" r="-53384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22383" y="5489653"/>
            <a:ext cx="6126377" cy="5131752"/>
          </a:xfrm>
          <a:custGeom>
            <a:avLst/>
            <a:gdLst/>
            <a:ahLst/>
            <a:cxnLst/>
            <a:rect r="r" b="b" t="t" l="l"/>
            <a:pathLst>
              <a:path h="5131752" w="6126377">
                <a:moveTo>
                  <a:pt x="0" y="0"/>
                </a:moveTo>
                <a:lnTo>
                  <a:pt x="6126377" y="0"/>
                </a:lnTo>
                <a:lnTo>
                  <a:pt x="6126377" y="5131753"/>
                </a:lnTo>
                <a:lnTo>
                  <a:pt x="0" y="51317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898" r="0" b="-3155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890557" y="1114425"/>
            <a:ext cx="9578208" cy="94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6"/>
              </a:lnSpc>
            </a:pPr>
            <a:r>
              <a:rPr lang="en-US" b="true" sz="68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976554"/>
            <a:ext cx="9052038" cy="454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 b="true">
                <a:solidFill>
                  <a:srgbClr val="1C21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Created a style for all of the pages and added functionality for the dark mode button where it changes the page from white to dark blue and Made the buttons feel modern.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9462" y="1428905"/>
            <a:ext cx="4026853" cy="606389"/>
            <a:chOff x="0" y="0"/>
            <a:chExt cx="1348022" cy="202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48022" cy="202994"/>
            </a:xfrm>
            <a:custGeom>
              <a:avLst/>
              <a:gdLst/>
              <a:ahLst/>
              <a:cxnLst/>
              <a:rect r="r" b="b" t="t" l="l"/>
              <a:pathLst>
                <a:path h="202994" w="1348022">
                  <a:moveTo>
                    <a:pt x="96129" y="0"/>
                  </a:moveTo>
                  <a:lnTo>
                    <a:pt x="1251893" y="0"/>
                  </a:lnTo>
                  <a:cubicBezTo>
                    <a:pt x="1304984" y="0"/>
                    <a:pt x="1348022" y="43038"/>
                    <a:pt x="1348022" y="96129"/>
                  </a:cubicBezTo>
                  <a:lnTo>
                    <a:pt x="1348022" y="106865"/>
                  </a:lnTo>
                  <a:cubicBezTo>
                    <a:pt x="1348022" y="159955"/>
                    <a:pt x="1304984" y="202994"/>
                    <a:pt x="1251893" y="202994"/>
                  </a:cubicBezTo>
                  <a:lnTo>
                    <a:pt x="96129" y="202994"/>
                  </a:lnTo>
                  <a:cubicBezTo>
                    <a:pt x="43038" y="202994"/>
                    <a:pt x="0" y="159955"/>
                    <a:pt x="0" y="106865"/>
                  </a:cubicBezTo>
                  <a:lnTo>
                    <a:pt x="0" y="96129"/>
                  </a:lnTo>
                  <a:cubicBezTo>
                    <a:pt x="0" y="43038"/>
                    <a:pt x="43038" y="0"/>
                    <a:pt x="96129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1348022" cy="117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  <a:r>
                <a:rPr lang="en-US" sz="2500" spc="-205">
                  <a:solidFill>
                    <a:srgbClr val="648E38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Features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772129" y="3543601"/>
            <a:ext cx="6830714" cy="2128485"/>
            <a:chOff x="0" y="0"/>
            <a:chExt cx="2286638" cy="7125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  <a:r>
                <a:rPr lang="en-US" sz="2500" spc="-205">
                  <a:solidFill>
                    <a:srgbClr val="648E38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LOGISTIC REGRESSION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617084" y="951689"/>
            <a:ext cx="8178148" cy="2167209"/>
          </a:xfrm>
          <a:custGeom>
            <a:avLst/>
            <a:gdLst/>
            <a:ahLst/>
            <a:cxnLst/>
            <a:rect r="r" b="b" t="t" l="l"/>
            <a:pathLst>
              <a:path h="2167209" w="8178148">
                <a:moveTo>
                  <a:pt x="0" y="0"/>
                </a:moveTo>
                <a:lnTo>
                  <a:pt x="8178148" y="0"/>
                </a:lnTo>
                <a:lnTo>
                  <a:pt x="8178148" y="2167210"/>
                </a:lnTo>
                <a:lnTo>
                  <a:pt x="0" y="21672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66454" y="6217710"/>
            <a:ext cx="11301259" cy="3136099"/>
          </a:xfrm>
          <a:custGeom>
            <a:avLst/>
            <a:gdLst/>
            <a:ahLst/>
            <a:cxnLst/>
            <a:rect r="r" b="b" t="t" l="l"/>
            <a:pathLst>
              <a:path h="3136099" w="11301259">
                <a:moveTo>
                  <a:pt x="0" y="0"/>
                </a:moveTo>
                <a:lnTo>
                  <a:pt x="11301259" y="0"/>
                </a:lnTo>
                <a:lnTo>
                  <a:pt x="11301259" y="3136099"/>
                </a:lnTo>
                <a:lnTo>
                  <a:pt x="0" y="31360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9462" y="347044"/>
            <a:ext cx="6437409" cy="108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7458"/>
              </a:lnSpc>
              <a:spcBef>
                <a:spcPct val="0"/>
              </a:spcBef>
            </a:pPr>
            <a:r>
              <a:rPr lang="en-US" b="true" sz="768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Modeling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4830" y="456016"/>
            <a:ext cx="5346299" cy="985485"/>
            <a:chOff x="0" y="0"/>
            <a:chExt cx="1789717" cy="3298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9718" cy="329899"/>
            </a:xfrm>
            <a:custGeom>
              <a:avLst/>
              <a:gdLst/>
              <a:ahLst/>
              <a:cxnLst/>
              <a:rect r="r" b="b" t="t" l="l"/>
              <a:pathLst>
                <a:path h="329899" w="1789718">
                  <a:moveTo>
                    <a:pt x="72404" y="0"/>
                  </a:moveTo>
                  <a:lnTo>
                    <a:pt x="1717313" y="0"/>
                  </a:lnTo>
                  <a:cubicBezTo>
                    <a:pt x="1736516" y="0"/>
                    <a:pt x="1754932" y="7628"/>
                    <a:pt x="1768511" y="21207"/>
                  </a:cubicBezTo>
                  <a:cubicBezTo>
                    <a:pt x="1782089" y="34785"/>
                    <a:pt x="1789718" y="53202"/>
                    <a:pt x="1789718" y="72404"/>
                  </a:cubicBezTo>
                  <a:lnTo>
                    <a:pt x="1789718" y="257495"/>
                  </a:lnTo>
                  <a:cubicBezTo>
                    <a:pt x="1789718" y="297483"/>
                    <a:pt x="1757301" y="329899"/>
                    <a:pt x="1717313" y="329899"/>
                  </a:cubicBezTo>
                  <a:lnTo>
                    <a:pt x="72404" y="329899"/>
                  </a:lnTo>
                  <a:cubicBezTo>
                    <a:pt x="53202" y="329899"/>
                    <a:pt x="34785" y="322271"/>
                    <a:pt x="21207" y="308693"/>
                  </a:cubicBezTo>
                  <a:cubicBezTo>
                    <a:pt x="7628" y="295114"/>
                    <a:pt x="0" y="276698"/>
                    <a:pt x="0" y="257495"/>
                  </a:cubicBezTo>
                  <a:lnTo>
                    <a:pt x="0" y="72404"/>
                  </a:lnTo>
                  <a:cubicBezTo>
                    <a:pt x="0" y="53202"/>
                    <a:pt x="7628" y="34785"/>
                    <a:pt x="21207" y="21207"/>
                  </a:cubicBezTo>
                  <a:cubicBezTo>
                    <a:pt x="34785" y="7628"/>
                    <a:pt x="53202" y="0"/>
                    <a:pt x="72404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1789717" cy="244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  <a:r>
                <a:rPr lang="en-US" sz="2500" spc="-205">
                  <a:solidFill>
                    <a:srgbClr val="648E38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XGBOOST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30970" y="337263"/>
            <a:ext cx="5149973" cy="985485"/>
            <a:chOff x="0" y="0"/>
            <a:chExt cx="1723996" cy="32989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23996" cy="329899"/>
            </a:xfrm>
            <a:custGeom>
              <a:avLst/>
              <a:gdLst/>
              <a:ahLst/>
              <a:cxnLst/>
              <a:rect r="r" b="b" t="t" l="l"/>
              <a:pathLst>
                <a:path h="329899" w="1723996">
                  <a:moveTo>
                    <a:pt x="75165" y="0"/>
                  </a:moveTo>
                  <a:lnTo>
                    <a:pt x="1648831" y="0"/>
                  </a:lnTo>
                  <a:cubicBezTo>
                    <a:pt x="1690343" y="0"/>
                    <a:pt x="1723996" y="33652"/>
                    <a:pt x="1723996" y="75165"/>
                  </a:cubicBezTo>
                  <a:lnTo>
                    <a:pt x="1723996" y="254735"/>
                  </a:lnTo>
                  <a:cubicBezTo>
                    <a:pt x="1723996" y="296247"/>
                    <a:pt x="1690343" y="329899"/>
                    <a:pt x="1648831" y="329899"/>
                  </a:cubicBezTo>
                  <a:lnTo>
                    <a:pt x="75165" y="329899"/>
                  </a:lnTo>
                  <a:cubicBezTo>
                    <a:pt x="33652" y="329899"/>
                    <a:pt x="0" y="296247"/>
                    <a:pt x="0" y="254735"/>
                  </a:cubicBezTo>
                  <a:lnTo>
                    <a:pt x="0" y="75165"/>
                  </a:lnTo>
                  <a:cubicBezTo>
                    <a:pt x="0" y="33652"/>
                    <a:pt x="33652" y="0"/>
                    <a:pt x="75165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5725"/>
              <a:ext cx="1723996" cy="244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  <a:r>
                <a:rPr lang="en-US" sz="2500" spc="-205">
                  <a:solidFill>
                    <a:srgbClr val="648E38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RANDOM FORREST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69014" y="5143500"/>
            <a:ext cx="5149973" cy="985485"/>
            <a:chOff x="0" y="0"/>
            <a:chExt cx="1723996" cy="32989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23996" cy="329899"/>
            </a:xfrm>
            <a:custGeom>
              <a:avLst/>
              <a:gdLst/>
              <a:ahLst/>
              <a:cxnLst/>
              <a:rect r="r" b="b" t="t" l="l"/>
              <a:pathLst>
                <a:path h="329899" w="1723996">
                  <a:moveTo>
                    <a:pt x="75165" y="0"/>
                  </a:moveTo>
                  <a:lnTo>
                    <a:pt x="1648831" y="0"/>
                  </a:lnTo>
                  <a:cubicBezTo>
                    <a:pt x="1690343" y="0"/>
                    <a:pt x="1723996" y="33652"/>
                    <a:pt x="1723996" y="75165"/>
                  </a:cubicBezTo>
                  <a:lnTo>
                    <a:pt x="1723996" y="254735"/>
                  </a:lnTo>
                  <a:cubicBezTo>
                    <a:pt x="1723996" y="296247"/>
                    <a:pt x="1690343" y="329899"/>
                    <a:pt x="1648831" y="329899"/>
                  </a:cubicBezTo>
                  <a:lnTo>
                    <a:pt x="75165" y="329899"/>
                  </a:lnTo>
                  <a:cubicBezTo>
                    <a:pt x="33652" y="329899"/>
                    <a:pt x="0" y="296247"/>
                    <a:pt x="0" y="254735"/>
                  </a:cubicBezTo>
                  <a:lnTo>
                    <a:pt x="0" y="75165"/>
                  </a:lnTo>
                  <a:cubicBezTo>
                    <a:pt x="0" y="33652"/>
                    <a:pt x="33652" y="0"/>
                    <a:pt x="75165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85725"/>
              <a:ext cx="1723996" cy="2441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  <a:r>
                <a:rPr lang="en-US" sz="2500" spc="-205">
                  <a:solidFill>
                    <a:srgbClr val="648E38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SVM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490895" y="1695632"/>
            <a:ext cx="5774170" cy="3193738"/>
          </a:xfrm>
          <a:custGeom>
            <a:avLst/>
            <a:gdLst/>
            <a:ahLst/>
            <a:cxnLst/>
            <a:rect r="r" b="b" t="t" l="l"/>
            <a:pathLst>
              <a:path h="3193738" w="5774170">
                <a:moveTo>
                  <a:pt x="0" y="0"/>
                </a:moveTo>
                <a:lnTo>
                  <a:pt x="5774170" y="0"/>
                </a:lnTo>
                <a:lnTo>
                  <a:pt x="5774170" y="3193738"/>
                </a:lnTo>
                <a:lnTo>
                  <a:pt x="0" y="3193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8311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711697" y="1695632"/>
            <a:ext cx="5588520" cy="3193738"/>
          </a:xfrm>
          <a:custGeom>
            <a:avLst/>
            <a:gdLst/>
            <a:ahLst/>
            <a:cxnLst/>
            <a:rect r="r" b="b" t="t" l="l"/>
            <a:pathLst>
              <a:path h="3193738" w="5588520">
                <a:moveTo>
                  <a:pt x="0" y="0"/>
                </a:moveTo>
                <a:lnTo>
                  <a:pt x="5588519" y="0"/>
                </a:lnTo>
                <a:lnTo>
                  <a:pt x="5588519" y="3193738"/>
                </a:lnTo>
                <a:lnTo>
                  <a:pt x="0" y="31937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4515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429078" y="6500460"/>
            <a:ext cx="5772632" cy="3451613"/>
          </a:xfrm>
          <a:custGeom>
            <a:avLst/>
            <a:gdLst/>
            <a:ahLst/>
            <a:cxnLst/>
            <a:rect r="r" b="b" t="t" l="l"/>
            <a:pathLst>
              <a:path h="3451613" w="5772632">
                <a:moveTo>
                  <a:pt x="0" y="0"/>
                </a:moveTo>
                <a:lnTo>
                  <a:pt x="5772632" y="0"/>
                </a:lnTo>
                <a:lnTo>
                  <a:pt x="5772632" y="3451613"/>
                </a:lnTo>
                <a:lnTo>
                  <a:pt x="0" y="34516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352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013800" y="-895981"/>
            <a:ext cx="22714013" cy="13258898"/>
          </a:xfrm>
          <a:custGeom>
            <a:avLst/>
            <a:gdLst/>
            <a:ahLst/>
            <a:cxnLst/>
            <a:rect r="r" b="b" t="t" l="l"/>
            <a:pathLst>
              <a:path h="13258898" w="22714013">
                <a:moveTo>
                  <a:pt x="0" y="0"/>
                </a:moveTo>
                <a:lnTo>
                  <a:pt x="22714014" y="0"/>
                </a:lnTo>
                <a:lnTo>
                  <a:pt x="22714014" y="13258897"/>
                </a:lnTo>
                <a:lnTo>
                  <a:pt x="0" y="13258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8081" y="6643122"/>
            <a:ext cx="6285863" cy="2615178"/>
          </a:xfrm>
          <a:custGeom>
            <a:avLst/>
            <a:gdLst/>
            <a:ahLst/>
            <a:cxnLst/>
            <a:rect r="r" b="b" t="t" l="l"/>
            <a:pathLst>
              <a:path h="2615178" w="6285863">
                <a:moveTo>
                  <a:pt x="0" y="0"/>
                </a:moveTo>
                <a:lnTo>
                  <a:pt x="6285863" y="0"/>
                </a:lnTo>
                <a:lnTo>
                  <a:pt x="6285863" y="2615178"/>
                </a:lnTo>
                <a:lnTo>
                  <a:pt x="0" y="2615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7194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22379" y="6734571"/>
            <a:ext cx="6836921" cy="2523729"/>
          </a:xfrm>
          <a:custGeom>
            <a:avLst/>
            <a:gdLst/>
            <a:ahLst/>
            <a:cxnLst/>
            <a:rect r="r" b="b" t="t" l="l"/>
            <a:pathLst>
              <a:path h="2523729" w="6836921">
                <a:moveTo>
                  <a:pt x="0" y="0"/>
                </a:moveTo>
                <a:lnTo>
                  <a:pt x="6836921" y="0"/>
                </a:lnTo>
                <a:lnTo>
                  <a:pt x="6836921" y="2523729"/>
                </a:lnTo>
                <a:lnTo>
                  <a:pt x="0" y="25237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1238" r="0" b="-2123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8081" y="857250"/>
            <a:ext cx="76676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 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38081" y="2448406"/>
            <a:ext cx="11090319" cy="250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8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model is highly trained with 0.88 accuracy and the application is able to preform as predicted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3400568"/>
            <a:ext cx="11923966" cy="288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DAGtcUmw-rY</dc:identifier>
  <dcterms:modified xsi:type="dcterms:W3CDTF">2011-08-01T06:04:30Z</dcterms:modified>
  <cp:revision>1</cp:revision>
  <dc:title>Presented by Helene paquet</dc:title>
</cp:coreProperties>
</file>