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DC1F-6BDF-419B-A74D-2C326F36FE0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4951-E5A2-4413-B916-CB6F2A30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7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DC1F-6BDF-419B-A74D-2C326F36FE0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4951-E5A2-4413-B916-CB6F2A30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3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DC1F-6BDF-419B-A74D-2C326F36FE0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4951-E5A2-4413-B916-CB6F2A30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66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DC1F-6BDF-419B-A74D-2C326F36FE0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4951-E5A2-4413-B916-CB6F2A30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41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DC1F-6BDF-419B-A74D-2C326F36FE0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4951-E5A2-4413-B916-CB6F2A30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38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DC1F-6BDF-419B-A74D-2C326F36FE0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4951-E5A2-4413-B916-CB6F2A30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6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DC1F-6BDF-419B-A74D-2C326F36FE0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4951-E5A2-4413-B916-CB6F2A30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73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DC1F-6BDF-419B-A74D-2C326F36FE0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4951-E5A2-4413-B916-CB6F2A30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94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DC1F-6BDF-419B-A74D-2C326F36FE0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4951-E5A2-4413-B916-CB6F2A30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DC1F-6BDF-419B-A74D-2C326F36FE0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8A94951-E5A2-4413-B916-CB6F2A30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1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DC1F-6BDF-419B-A74D-2C326F36FE0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4951-E5A2-4413-B916-CB6F2A30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4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DC1F-6BDF-419B-A74D-2C326F36FE0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4951-E5A2-4413-B916-CB6F2A30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8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DC1F-6BDF-419B-A74D-2C326F36FE0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4951-E5A2-4413-B916-CB6F2A30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DC1F-6BDF-419B-A74D-2C326F36FE0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4951-E5A2-4413-B916-CB6F2A30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2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DC1F-6BDF-419B-A74D-2C326F36FE0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4951-E5A2-4413-B916-CB6F2A30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7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DC1F-6BDF-419B-A74D-2C326F36FE0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4951-E5A2-4413-B916-CB6F2A30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6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DC1F-6BDF-419B-A74D-2C326F36FE0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4951-E5A2-4413-B916-CB6F2A30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2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64DC1F-6BDF-419B-A74D-2C326F36FE0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A94951-E5A2-4413-B916-CB6F2A30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Fare Amount Prediction Using AI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Leveraging </a:t>
            </a:r>
            <a:r>
              <a:rPr lang="en-US" dirty="0"/>
              <a:t>Machine Learning to Predict Taxi Fare </a:t>
            </a:r>
            <a:r>
              <a:rPr lang="en-US" dirty="0" smtClean="0"/>
              <a:t>Prices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nfluenced Factors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0" y="3767434"/>
            <a:ext cx="829271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Taxi fares are influenced by multiple factors (distance, time, passenger count).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estimation can lead to overcharging or undercharging.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can provide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accurate, instant, and fair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fare estimates.</a:t>
            </a:r>
          </a:p>
        </p:txBody>
      </p:sp>
    </p:spTree>
    <p:extLst>
      <p:ext uri="{BB962C8B-B14F-4D97-AF65-F5344CB8AC3E}">
        <p14:creationId xmlns:p14="http://schemas.microsoft.com/office/powerpoint/2010/main" val="126229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0" y="3105716"/>
            <a:ext cx="821250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missing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outliers in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fare_amount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Checked and reduced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multicollinearity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Encoded categorical variables (</a:t>
            </a:r>
            <a:r>
              <a:rPr lang="en-US" altLang="en-US" sz="2800" dirty="0" smtClean="0">
                <a:latin typeface="Arial" panose="020B0604020202020204" pitchFamily="34" charset="0"/>
              </a:rPr>
              <a:t>one hot encoding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StandardScaler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03553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0" y="3628935"/>
            <a:ext cx="324420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 (best performing)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61" y="2438399"/>
            <a:ext cx="6499655" cy="279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4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US" dirty="0"/>
              <a:t>Deploying the Model with Django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1" y="1533004"/>
            <a:ext cx="561243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Saved trained model &amp; scaler as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pkl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Django web app with a form for user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 predicted fare instantly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19" y="2710423"/>
            <a:ext cx="10058400" cy="348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23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1685</TotalTime>
  <Words>118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Unicode MS</vt:lpstr>
      <vt:lpstr>Corbel</vt:lpstr>
      <vt:lpstr>Parallax</vt:lpstr>
      <vt:lpstr>Fare Amount Prediction Using AI Models</vt:lpstr>
      <vt:lpstr>Influenced Factors</vt:lpstr>
      <vt:lpstr>Data Preprocessing</vt:lpstr>
      <vt:lpstr>Model Building</vt:lpstr>
      <vt:lpstr>Deploying the Model with Django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Fare Amount Prediction Using AI Models</dc:title>
  <dc:creator>JOE TECH</dc:creator>
  <cp:lastModifiedBy>JOE TECH</cp:lastModifiedBy>
  <cp:revision>3</cp:revision>
  <dcterms:created xsi:type="dcterms:W3CDTF">2025-08-09T13:21:38Z</dcterms:created>
  <dcterms:modified xsi:type="dcterms:W3CDTF">2025-08-10T17:27:14Z</dcterms:modified>
</cp:coreProperties>
</file>