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9"/>
  </p:notesMasterIdLst>
  <p:sldIdLst>
    <p:sldId id="256" r:id="rId2"/>
    <p:sldId id="284" r:id="rId3"/>
    <p:sldId id="259" r:id="rId4"/>
    <p:sldId id="287" r:id="rId5"/>
    <p:sldId id="288" r:id="rId6"/>
    <p:sldId id="289" r:id="rId7"/>
    <p:sldId id="290" r:id="rId8"/>
    <p:sldId id="291" r:id="rId9"/>
    <p:sldId id="292" r:id="rId10"/>
    <p:sldId id="262" r:id="rId11"/>
    <p:sldId id="258" r:id="rId12"/>
    <p:sldId id="257" r:id="rId13"/>
    <p:sldId id="261" r:id="rId14"/>
    <p:sldId id="285" r:id="rId15"/>
    <p:sldId id="260" r:id="rId16"/>
    <p:sldId id="286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</p:sldIdLst>
  <p:sldSz cx="9144000" cy="6858000" type="screen4x3"/>
  <p:notesSz cx="6858000" cy="9144000"/>
  <p:embeddedFontLst>
    <p:embeddedFont>
      <p:font typeface="David" panose="020E0502060401010101" pitchFamily="34" charset="-79"/>
      <p:regular r:id="rId40"/>
      <p:bold r:id="rId41"/>
    </p:embeddedFont>
    <p:embeddedFont>
      <p:font typeface="PT Serif" panose="020B0604020202020204" charset="0"/>
      <p:regular r:id="rId42"/>
      <p:bold r:id="rId43"/>
      <p:italic r:id="rId44"/>
      <p:boldItalic r:id="rId45"/>
    </p:embeddedFont>
    <p:embeddedFont>
      <p:font typeface="Playfair Display" panose="020B0604020202020204" charset="0"/>
      <p:regular r:id="rId46"/>
      <p:bold r:id="rId47"/>
      <p:italic r:id="rId48"/>
      <p:boldItalic r:id="rId49"/>
    </p:embeddedFont>
    <p:embeddedFont>
      <p:font typeface="MV Boli" panose="02000500030200090000" pitchFamily="2" charset="0"/>
      <p:regular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E08BDB-51E7-45DE-95E1-82DFA4518827}">
  <a:tblStyle styleId="{44E08BDB-51E7-45DE-95E1-82DFA45188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417" autoAdjust="0"/>
  </p:normalViewPr>
  <p:slideViewPr>
    <p:cSldViewPr snapToGrid="0">
      <p:cViewPr varScale="1">
        <p:scale>
          <a:sx n="75" d="100"/>
          <a:sy n="75" d="100"/>
        </p:scale>
        <p:origin x="16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809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940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3740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נניח פרצו לכם בבית, גנבו את פתקית הסיסמאות החשובות וכעת יכולים להיכנס ממחשבכם לכל האתרים המוגנים שלכם. הייתם רוצים שתהיה שכבה מגנה מעבר לסיסמה – זיהוי לפי הקלדה.</a:t>
            </a: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נניח פרצו לכם בבית, גנבו את פתקית הסיסמאות החשובות וכעת יכולים להיכנס ממחשבכם לכל האתרים המוגנים שלכם.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מקור הבעיה היא בעיית</a:t>
            </a:r>
            <a:r>
              <a:rPr lang="he-IL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הזיהוי </a:t>
            </a:r>
            <a:r>
              <a:rPr lang="he-IL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והאותנטיקציה</a:t>
            </a:r>
            <a:r>
              <a:rPr lang="he-IL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הקלאסית.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היא נפתרת בעזרת שלוש סוגים של תכונות: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תכונות סטאטיות (טביעת אצבע), אקטיביות (צורת הקלדה) ומידע (סיסמא, מספר ת.ז.).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המידע הוא הכי רגיש כי הכי קל לחקות אותו.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80937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נניח פרצו לכם בבית, גנבו את פתקית הסיסמאות החשובות וכעת יכולים להיכנס ממחשבכם לכל האתרים המוגנים שלכם. הייתם רוצים שתהיה שכבה מגנה מעבר לסיסמה – זיהוי לפי הקלדה.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8724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/>
              <a:t>נרצה שכבת הגנה מעבר לסיסמא שתקלוט</a:t>
            </a:r>
            <a:r>
              <a:rPr lang="he-IL" baseline="0" dirty="0" smtClean="0"/>
              <a:t> את צורת ההקלדה של האלמוני, ותבדוק האם היא דומה לזו של המשתמש המקורי ותקבל החלטה בעניין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8707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/>
              <a:t>נרצה להגדיר את גבולות הגזרה שלנו.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תחילה,</a:t>
            </a:r>
            <a:r>
              <a:rPr lang="he-IL" baseline="0" dirty="0" smtClean="0"/>
              <a:t> נזהה אך ורק אם המקליד הוא המשתמש המקורי או מתחזה.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נזהה את ההקלדה באמצעות סיסמא קבועה, שאורכה בדיוק 8 תווים.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על מנת לזהות כמו שצריך אנחנו דורשים גם שההקלדה של הסיסמא תהיה רציפה, ללא מחיקות, וללא מקשים מיותרים (אלט, </a:t>
            </a:r>
            <a:r>
              <a:rPr lang="he-IL" baseline="0" dirty="0" err="1" smtClean="0"/>
              <a:t>שיפט</a:t>
            </a:r>
            <a:r>
              <a:rPr lang="he-IL" baseline="0" dirty="0" smtClean="0"/>
              <a:t>).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7779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נניח פרצו לכם בבית, גנבו את פתקית הסיסמאות החשובות וכעת יכולים להיכנס ממחשבכם לכל האתרים המוגנים שלכם. הייתם רוצים שתהיה שכבה מגנה מעבר לסיסמה – זיהוי לפי הקלדה.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5979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/>
              <a:t>אז</a:t>
            </a:r>
            <a:r>
              <a:rPr lang="he-IL" baseline="0" dirty="0" smtClean="0"/>
              <a:t> המימוש האידיאלי שלנו יוכל לקבל את זמני ההקלדה של הסיסמא, קרי, הזמן שהמקש היה לחוץ והזמן שלקח מעזיבת מקש ללחיצת המקש הבא.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e-IL" baseline="0" dirty="0" smtClean="0"/>
              <a:t>הוא יעשה איזה ערבוב בתוכו ויוצא פלט של 1 או 0, שיגיד לנו האם ההקלדה שהבאנו לו מתארת את המשתמש המקורי או לא.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e-IL" baseline="0" dirty="0" smtClean="0"/>
              <a:t>בגלל שאף מימוש אינו אידיאלי, הוא יחזיר לנו מספר בין 0 ל1 שיגיד לנו כמה הוא חושב שההקלדה מתאימה למשתמש.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543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768800" y="2655750"/>
            <a:ext cx="56064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lang="he-IL" smtClean="0"/>
              <a:t>לחץ כדי לערוך סגנון כותרת של תבנית בסיס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ack">
  <p:cSld name="BLANK_1">
    <p:bg>
      <p:bgPr>
        <a:solidFill>
          <a:srgbClr val="000000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19700" y="2111125"/>
            <a:ext cx="5904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he-IL" smtClean="0"/>
              <a:t>לחץ כדי לערוך סגנון כותרת של תבנית בסיס</a:t>
            </a: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19700" y="3786746"/>
            <a:ext cx="5904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4136250" y="1903975"/>
            <a:ext cx="871500" cy="8715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659150" y="2882400"/>
            <a:ext cx="58257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8" name="Shape 18"/>
          <p:cNvSpPr txBox="1"/>
          <p:nvPr/>
        </p:nvSpPr>
        <p:spPr>
          <a:xfrm>
            <a:off x="3593400" y="1957500"/>
            <a:ext cx="19572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7B7B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6000">
              <a:solidFill>
                <a:srgbClr val="B7B7B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451075"/>
            <a:ext cx="8229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he-IL" smtClean="0"/>
              <a:t>לחץ כדי לערוך סגנון כותרת של תבנית בסיס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251600" y="1697300"/>
            <a:ext cx="6640800" cy="40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451075"/>
            <a:ext cx="8229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he-IL" smtClean="0"/>
              <a:t>לחץ כדי לערוך סגנון כותרת של תבנית בסיס</a:t>
            </a: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70212" y="1600200"/>
            <a:ext cx="3496500" cy="3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77288" y="1600200"/>
            <a:ext cx="3496500" cy="3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451075"/>
            <a:ext cx="8229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he-IL" smtClean="0"/>
              <a:t>לחץ כדי לערוך סגנון כותרת של תבנית בסיס</a:t>
            </a: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738590" y="1600200"/>
            <a:ext cx="2471100" cy="42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3336450" y="1600200"/>
            <a:ext cx="2471100" cy="42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5934310" y="1600200"/>
            <a:ext cx="2471100" cy="42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451075"/>
            <a:ext cx="8229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he-IL" smtClean="0"/>
              <a:t>לחץ כדי לערוך סגנון כותרת של תבנית בסיס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ts val="1200"/>
              <a:buNone/>
              <a:defRPr sz="1200">
                <a:solidFill>
                  <a:srgbClr val="999999"/>
                </a:solidFill>
              </a:defRPr>
            </a:lvl1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ריק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389850" y="384150"/>
            <a:ext cx="8364300" cy="60897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"/>
          <p:cNvSpPr/>
          <p:nvPr/>
        </p:nvSpPr>
        <p:spPr>
          <a:xfrm>
            <a:off x="307650" y="302100"/>
            <a:ext cx="8528700" cy="62538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457200" y="451075"/>
            <a:ext cx="8229600" cy="1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1251600" y="1697300"/>
            <a:ext cx="66408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Playfair+Display%7CPT+Serif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1768800" y="2655750"/>
            <a:ext cx="56064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Keystrokes Dynamics User Authentication using </a:t>
            </a:r>
            <a:r>
              <a:rPr lang="en-US" dirty="0" err="1"/>
              <a:t>MultiLayer-Preceptron</a:t>
            </a:r>
            <a:r>
              <a:rPr lang="en-US" dirty="0"/>
              <a:t> Neural Network</a:t>
            </a:r>
            <a:endParaRPr dirty="0"/>
          </a:p>
        </p:txBody>
      </p:sp>
      <p:sp>
        <p:nvSpPr>
          <p:cNvPr id="3" name="Shape 41"/>
          <p:cNvSpPr txBox="1">
            <a:spLocks/>
          </p:cNvSpPr>
          <p:nvPr/>
        </p:nvSpPr>
        <p:spPr>
          <a:xfrm>
            <a:off x="1829760" y="4018649"/>
            <a:ext cx="5606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1800" dirty="0" err="1" smtClean="0"/>
              <a:t>Ziv</a:t>
            </a:r>
            <a:r>
              <a:rPr lang="en-US" sz="1800" dirty="0" smtClean="0"/>
              <a:t> </a:t>
            </a:r>
            <a:r>
              <a:rPr lang="en-US" sz="1800" dirty="0" err="1" smtClean="0"/>
              <a:t>Beker</a:t>
            </a:r>
            <a:r>
              <a:rPr lang="en-US" sz="1800" dirty="0" smtClean="0"/>
              <a:t> &amp; Tor Hadas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 idx="4294967295"/>
          </p:nvPr>
        </p:nvSpPr>
        <p:spPr>
          <a:xfrm>
            <a:off x="1620900" y="3101725"/>
            <a:ext cx="59022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 smtClean="0">
                <a:solidFill>
                  <a:srgbClr val="FFFFFF"/>
                </a:solidFill>
              </a:rPr>
              <a:t>Neural Network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subTitle" idx="4294967295"/>
          </p:nvPr>
        </p:nvSpPr>
        <p:spPr>
          <a:xfrm>
            <a:off x="1620900" y="4548746"/>
            <a:ext cx="5902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e-IL" dirty="0" smtClean="0">
                <a:solidFill>
                  <a:srgbClr val="FFFFFF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רשת נוירונים</a:t>
            </a:r>
          </a:p>
        </p:txBody>
      </p:sp>
      <p:sp>
        <p:nvSpPr>
          <p:cNvPr id="81" name="Shape 81"/>
          <p:cNvSpPr/>
          <p:nvPr/>
        </p:nvSpPr>
        <p:spPr>
          <a:xfrm>
            <a:off x="3630900" y="1311425"/>
            <a:ext cx="1882200" cy="1882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https://upload.wikimedia.org/wikipedia/commons/thumb/4/46/Colored_neural_network.svg/300px-Colored_neural_networ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98" y="1483971"/>
            <a:ext cx="1306196" cy="157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 idx="4294967295"/>
          </p:nvPr>
        </p:nvSpPr>
        <p:spPr>
          <a:xfrm>
            <a:off x="1802250" y="2942025"/>
            <a:ext cx="55395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 dirty="0">
                <a:solidFill>
                  <a:srgbClr val="999999"/>
                </a:solidFill>
              </a:rPr>
              <a:t>hello!</a:t>
            </a:r>
            <a:endParaRPr sz="2400" i="1" dirty="0">
              <a:solidFill>
                <a:srgbClr val="999999"/>
              </a:solidFill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4294967295"/>
          </p:nvPr>
        </p:nvSpPr>
        <p:spPr>
          <a:xfrm>
            <a:off x="1802250" y="3202950"/>
            <a:ext cx="55395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>
                <a:latin typeface="Playfair Display"/>
                <a:ea typeface="Playfair Display"/>
                <a:cs typeface="Playfair Display"/>
                <a:sym typeface="Playfair Display"/>
              </a:rPr>
              <a:t>I am Jayden Smith</a:t>
            </a:r>
            <a:endParaRPr sz="48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4294967295"/>
          </p:nvPr>
        </p:nvSpPr>
        <p:spPr>
          <a:xfrm>
            <a:off x="1802250" y="4525450"/>
            <a:ext cx="5539500" cy="13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57" name="Shape 57" descr="cat_bn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600" y="1330325"/>
            <a:ext cx="1456800" cy="1456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451075"/>
            <a:ext cx="8229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for use</a:t>
            </a:r>
            <a:endParaRPr dirty="0"/>
          </a:p>
        </p:txBody>
      </p:sp>
      <p:sp>
        <p:nvSpPr>
          <p:cNvPr id="47" name="Shape 47"/>
          <p:cNvSpPr txBox="1"/>
          <p:nvPr/>
        </p:nvSpPr>
        <p:spPr>
          <a:xfrm>
            <a:off x="1076700" y="1926700"/>
            <a:ext cx="32082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EDIT IN GOOGLE SLIDES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Click on the button under the presentation preview that says "Use as Google Slides Theme".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You will get a copy of this document on your Google Drive and will be able to edit, add or delete slides.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You have to be signed in to your Google account.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48" name="Shape 48"/>
          <p:cNvSpPr txBox="1"/>
          <p:nvPr/>
        </p:nvSpPr>
        <p:spPr>
          <a:xfrm>
            <a:off x="4718907" y="1926700"/>
            <a:ext cx="33483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EDIT IN POWERPOINT®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  <a:hlinkClick r:id="rId3" action="ppaction://hlinksldjump"/>
              </a:rPr>
              <a:t>Presentation design slide</a:t>
            </a: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)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49" name="Shape 49"/>
          <p:cNvSpPr txBox="1"/>
          <p:nvPr/>
        </p:nvSpPr>
        <p:spPr>
          <a:xfrm>
            <a:off x="1076700" y="4940275"/>
            <a:ext cx="69906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More info on how to use this template at </a:t>
            </a:r>
            <a:r>
              <a:rPr lang="en" sz="1200" b="1" u="sng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  <a:hlinkClick r:id="rId4"/>
              </a:rPr>
              <a:t>www.slidescarnival.com/help-use-presentation-template</a:t>
            </a:r>
            <a:endParaRPr sz="1200" b="1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This template is free to use under </a:t>
            </a:r>
            <a:r>
              <a:rPr lang="en" sz="1200" u="sng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  <a:hlinkClick r:id="rId5"/>
              </a:rPr>
              <a:t>Creative Commons Attribution license</a:t>
            </a: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. You can keep the Credits slide or mention SlidesCarnival and other resources used in a slide footer.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451075"/>
            <a:ext cx="8229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Keystrokes Dynamics</a:t>
            </a:r>
            <a:endParaRPr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251600" y="1697300"/>
            <a:ext cx="6640800" cy="40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r" rtl="1"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קליטת זמני הקלדה</a:t>
            </a:r>
          </a:p>
          <a:p>
            <a:pPr marL="457200" lvl="0" indent="-355600" algn="r" rtl="1"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זיהוי </a:t>
            </a:r>
            <a:endParaRPr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lvl="0" indent="0" algn="r" rtl="1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lvl="0" indent="0" algn="r" rtl="1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David" panose="020E0502060401010101" pitchFamily="34" charset="-79"/>
                <a:cs typeface="David" panose="020E0502060401010101" pitchFamily="34" charset="-79"/>
              </a:rPr>
              <a:t>Your audience will listen to you or read the content, but won’t do both. </a:t>
            </a:r>
            <a:endParaRPr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451075"/>
            <a:ext cx="8229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251600" y="1697300"/>
            <a:ext cx="6640800" cy="40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Here you have a list of items</a:t>
            </a:r>
            <a:endParaRPr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And some text</a:t>
            </a:r>
            <a:endParaRPr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1973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659150" y="2882400"/>
            <a:ext cx="58257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451075"/>
            <a:ext cx="8229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843109" y="2209800"/>
            <a:ext cx="2403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Yellow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76" name="Shape 176"/>
          <p:cNvSpPr txBox="1">
            <a:spLocks noGrp="1"/>
          </p:cNvSpPr>
          <p:nvPr>
            <p:ph type="body" idx="2"/>
          </p:nvPr>
        </p:nvSpPr>
        <p:spPr>
          <a:xfrm>
            <a:off x="3370050" y="2209800"/>
            <a:ext cx="2403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Blue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77" name="Shape 177"/>
          <p:cNvSpPr txBox="1">
            <a:spLocks noGrp="1"/>
          </p:cNvSpPr>
          <p:nvPr>
            <p:ph type="body" idx="3"/>
          </p:nvPr>
        </p:nvSpPr>
        <p:spPr>
          <a:xfrm>
            <a:off x="5896991" y="2209800"/>
            <a:ext cx="2403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Red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843109" y="4343400"/>
            <a:ext cx="2403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Yellow</a:t>
            </a:r>
            <a:endParaRPr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3370050" y="4343400"/>
            <a:ext cx="2403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Blue</a:t>
            </a:r>
            <a:endParaRPr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80" name="Shape 180"/>
          <p:cNvSpPr txBox="1">
            <a:spLocks noGrp="1"/>
          </p:cNvSpPr>
          <p:nvPr>
            <p:ph type="body" idx="3"/>
          </p:nvPr>
        </p:nvSpPr>
        <p:spPr>
          <a:xfrm>
            <a:off x="5896991" y="4343400"/>
            <a:ext cx="2403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Red</a:t>
            </a:r>
            <a:endParaRPr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181" name="Shape 181"/>
          <p:cNvGrpSpPr/>
          <p:nvPr/>
        </p:nvGrpSpPr>
        <p:grpSpPr>
          <a:xfrm>
            <a:off x="4484064" y="3950691"/>
            <a:ext cx="145343" cy="422729"/>
            <a:chOff x="4071800" y="2269925"/>
            <a:chExt cx="172925" cy="502950"/>
          </a:xfrm>
        </p:grpSpPr>
        <p:sp>
          <p:nvSpPr>
            <p:cNvPr id="182" name="Shape 182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Shape 184"/>
          <p:cNvGrpSpPr/>
          <p:nvPr/>
        </p:nvGrpSpPr>
        <p:grpSpPr>
          <a:xfrm>
            <a:off x="6886760" y="1918357"/>
            <a:ext cx="394068" cy="325505"/>
            <a:chOff x="5268225" y="4341925"/>
            <a:chExt cx="468850" cy="387275"/>
          </a:xfrm>
        </p:grpSpPr>
        <p:sp>
          <p:nvSpPr>
            <p:cNvPr id="185" name="Shape 185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Shape 193"/>
          <p:cNvGrpSpPr/>
          <p:nvPr/>
        </p:nvGrpSpPr>
        <p:grpSpPr>
          <a:xfrm>
            <a:off x="4350759" y="1886618"/>
            <a:ext cx="405331" cy="388962"/>
            <a:chOff x="6605925" y="948050"/>
            <a:chExt cx="482250" cy="462775"/>
          </a:xfrm>
        </p:grpSpPr>
        <p:sp>
          <p:nvSpPr>
            <p:cNvPr id="194" name="Shape 194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Shape 200"/>
          <p:cNvGrpSpPr/>
          <p:nvPr/>
        </p:nvGrpSpPr>
        <p:grpSpPr>
          <a:xfrm>
            <a:off x="1863368" y="4051507"/>
            <a:ext cx="363369" cy="221115"/>
            <a:chOff x="3269900" y="3064500"/>
            <a:chExt cx="432325" cy="263075"/>
          </a:xfrm>
        </p:grpSpPr>
        <p:sp>
          <p:nvSpPr>
            <p:cNvPr id="201" name="Shape 201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Shape 204"/>
          <p:cNvGrpSpPr/>
          <p:nvPr/>
        </p:nvGrpSpPr>
        <p:grpSpPr>
          <a:xfrm>
            <a:off x="6886735" y="4052013"/>
            <a:ext cx="404323" cy="220085"/>
            <a:chOff x="5937975" y="5081700"/>
            <a:chExt cx="481050" cy="261850"/>
          </a:xfrm>
        </p:grpSpPr>
        <p:sp>
          <p:nvSpPr>
            <p:cNvPr id="205" name="Shape 205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Shape 208"/>
          <p:cNvGrpSpPr/>
          <p:nvPr/>
        </p:nvGrpSpPr>
        <p:grpSpPr>
          <a:xfrm>
            <a:off x="1870022" y="1905806"/>
            <a:ext cx="350068" cy="350573"/>
            <a:chOff x="5294400" y="974850"/>
            <a:chExt cx="416500" cy="417100"/>
          </a:xfrm>
        </p:grpSpPr>
        <p:sp>
          <p:nvSpPr>
            <p:cNvPr id="209" name="Shape 20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63867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970200" y="2309143"/>
            <a:ext cx="3496500" cy="26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i="1">
                <a:latin typeface="Playfair Display"/>
                <a:ea typeface="Playfair Display"/>
                <a:cs typeface="Playfair Display"/>
                <a:sym typeface="Playfair Display"/>
              </a:rPr>
              <a:t>White</a:t>
            </a:r>
            <a:endParaRPr sz="2400"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451075"/>
            <a:ext cx="8229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4677289" y="2309143"/>
            <a:ext cx="3496500" cy="26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i="1">
                <a:latin typeface="Playfair Display"/>
                <a:ea typeface="Playfair Display"/>
                <a:cs typeface="Playfair Display"/>
                <a:sym typeface="Playfair Display"/>
              </a:rPr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451075"/>
            <a:ext cx="8229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738600" y="2150100"/>
            <a:ext cx="2471100" cy="25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Yellow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3336453" y="2150100"/>
            <a:ext cx="2471100" cy="25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Blue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3"/>
          </p:nvPr>
        </p:nvSpPr>
        <p:spPr>
          <a:xfrm>
            <a:off x="5934307" y="2150100"/>
            <a:ext cx="2471100" cy="25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Red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451075"/>
            <a:ext cx="8229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039950" y="4533775"/>
            <a:ext cx="7064100" cy="18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9150" y="1620475"/>
            <a:ext cx="3065700" cy="3065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1371600" y="2612208"/>
            <a:ext cx="652272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זיהוי משתמשים על ידי פרופיל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הקלדה</a:t>
            </a:r>
            <a:endParaRPr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Shape 41"/>
          <p:cNvSpPr txBox="1">
            <a:spLocks/>
          </p:cNvSpPr>
          <p:nvPr/>
        </p:nvSpPr>
        <p:spPr>
          <a:xfrm>
            <a:off x="1829760" y="3452591"/>
            <a:ext cx="5606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he-IL" sz="1800" dirty="0" smtClean="0">
                <a:latin typeface="David" panose="020E0502060401010101" pitchFamily="34" charset="-79"/>
                <a:cs typeface="David" panose="020E0502060401010101" pitchFamily="34" charset="-79"/>
              </a:rPr>
              <a:t>זיו בקר ותור הדס</a:t>
            </a:r>
          </a:p>
          <a:p>
            <a:endParaRPr lang="en-US" sz="1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7444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 descr="bird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389850" y="384150"/>
            <a:ext cx="8364300" cy="6089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307650" y="302100"/>
            <a:ext cx="8528700" cy="6253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1282650" y="1369200"/>
            <a:ext cx="6578700" cy="41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666666"/>
                </a:solidFill>
                <a:highlight>
                  <a:srgbClr val="FFFFFF"/>
                </a:highlight>
              </a:rPr>
              <a:t>want big impact?</a:t>
            </a:r>
            <a:endParaRPr i="1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PT Serif"/>
                <a:ea typeface="PT Serif"/>
                <a:cs typeface="PT Serif"/>
                <a:sym typeface="PT Serif"/>
              </a:rPr>
              <a:t>Use big image</a:t>
            </a:r>
            <a:endParaRPr sz="24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451075"/>
            <a:ext cx="8229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1073749" y="2187600"/>
            <a:ext cx="2482800" cy="24828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White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5587451" y="2187600"/>
            <a:ext cx="2482800" cy="24828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Black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3313239" y="2187600"/>
            <a:ext cx="2482800" cy="2482800"/>
          </a:xfrm>
          <a:prstGeom prst="ellipse">
            <a:avLst/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Gray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451075"/>
            <a:ext cx="8229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32" name="Shape 132"/>
          <p:cNvGraphicFramePr/>
          <p:nvPr/>
        </p:nvGraphicFramePr>
        <p:xfrm>
          <a:off x="952500" y="2085975"/>
          <a:ext cx="7239000" cy="2672100"/>
        </p:xfrm>
        <a:graphic>
          <a:graphicData uri="http://schemas.openxmlformats.org/drawingml/2006/table">
            <a:tbl>
              <a:tblPr>
                <a:noFill/>
                <a:tableStyleId>{44E08BDB-51E7-45DE-95E1-82DFA4518827}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A</a:t>
                      </a:r>
                      <a:endParaRPr sz="12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</a:t>
                      </a:r>
                      <a:endParaRPr sz="12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C</a:t>
                      </a:r>
                      <a:endParaRPr sz="12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Yellow</a:t>
                      </a:r>
                      <a:endParaRPr sz="12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10</a:t>
                      </a:r>
                      <a:endParaRPr sz="1800"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20</a:t>
                      </a:r>
                      <a:endParaRPr sz="1800"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7</a:t>
                      </a:r>
                      <a:endParaRPr sz="1800"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Blue</a:t>
                      </a:r>
                      <a:endParaRPr sz="12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30</a:t>
                      </a:r>
                      <a:endParaRPr sz="1800"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15</a:t>
                      </a:r>
                      <a:endParaRPr sz="1800"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10</a:t>
                      </a:r>
                      <a:endParaRPr sz="1800"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Orange</a:t>
                      </a:r>
                      <a:endParaRPr sz="12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5</a:t>
                      </a:r>
                      <a:endParaRPr sz="1800"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24</a:t>
                      </a:r>
                      <a:endParaRPr sz="1800"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16</a:t>
                      </a:r>
                      <a:endParaRPr sz="1800"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 descr="mapa_linea_n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76" y="1538694"/>
            <a:ext cx="7481449" cy="378061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451075"/>
            <a:ext cx="8229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2121425" y="2499425"/>
            <a:ext cx="702000" cy="2700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our office</a:t>
            </a:r>
            <a:endParaRPr sz="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0" name="Shape 140"/>
          <p:cNvSpPr/>
          <p:nvPr/>
        </p:nvSpPr>
        <p:spPr>
          <a:xfrm rot="8100000">
            <a:off x="3929185" y="256102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 rot="8100000">
            <a:off x="1509985" y="264090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Shape 142"/>
          <p:cNvSpPr/>
          <p:nvPr/>
        </p:nvSpPr>
        <p:spPr>
          <a:xfrm rot="8100000">
            <a:off x="2853835" y="430932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Shape 143"/>
          <p:cNvSpPr/>
          <p:nvPr/>
        </p:nvSpPr>
        <p:spPr>
          <a:xfrm rot="8100000">
            <a:off x="4136785" y="339810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8100000">
            <a:off x="6487735" y="292565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8100000">
            <a:off x="7180135" y="445892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ctrTitle" idx="4294967295"/>
          </p:nvPr>
        </p:nvSpPr>
        <p:spPr>
          <a:xfrm>
            <a:off x="1154250" y="2111125"/>
            <a:ext cx="68355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89,526,124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subTitle" idx="4294967295"/>
          </p:nvPr>
        </p:nvSpPr>
        <p:spPr>
          <a:xfrm>
            <a:off x="1154250" y="3563046"/>
            <a:ext cx="68355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 idx="4294967295"/>
          </p:nvPr>
        </p:nvSpPr>
        <p:spPr>
          <a:xfrm>
            <a:off x="685800" y="864000"/>
            <a:ext cx="7772400" cy="11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highlight>
                  <a:srgbClr val="F3F3F3"/>
                </a:highlight>
              </a:rPr>
              <a:t>89,526,124$</a:t>
            </a:r>
            <a:endParaRPr sz="6000">
              <a:highlight>
                <a:srgbClr val="F3F3F3"/>
              </a:highlight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subTitle" idx="4294967295"/>
          </p:nvPr>
        </p:nvSpPr>
        <p:spPr>
          <a:xfrm>
            <a:off x="685800" y="1881745"/>
            <a:ext cx="77724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158" name="Shape 158"/>
          <p:cNvSpPr txBox="1">
            <a:spLocks noGrp="1"/>
          </p:cNvSpPr>
          <p:nvPr>
            <p:ph type="ctrTitle" idx="4294967295"/>
          </p:nvPr>
        </p:nvSpPr>
        <p:spPr>
          <a:xfrm>
            <a:off x="685800" y="4369200"/>
            <a:ext cx="7772400" cy="11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highlight>
                  <a:srgbClr val="F3F3F3"/>
                </a:highlight>
              </a:rPr>
              <a:t>100%</a:t>
            </a:r>
            <a:endParaRPr sz="6000">
              <a:highlight>
                <a:srgbClr val="F3F3F3"/>
              </a:highlight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subTitle" idx="4294967295"/>
          </p:nvPr>
        </p:nvSpPr>
        <p:spPr>
          <a:xfrm>
            <a:off x="685800" y="5386945"/>
            <a:ext cx="77724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160" name="Shape 160"/>
          <p:cNvSpPr txBox="1">
            <a:spLocks noGrp="1"/>
          </p:cNvSpPr>
          <p:nvPr>
            <p:ph type="ctrTitle" idx="4294967295"/>
          </p:nvPr>
        </p:nvSpPr>
        <p:spPr>
          <a:xfrm>
            <a:off x="685800" y="2616600"/>
            <a:ext cx="7772400" cy="11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highlight>
                  <a:srgbClr val="F3F3F3"/>
                </a:highlight>
              </a:rPr>
              <a:t>185,244 users</a:t>
            </a:r>
            <a:endParaRPr sz="6000">
              <a:highlight>
                <a:srgbClr val="F3F3F3"/>
              </a:highlight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subTitle" idx="4294967295"/>
          </p:nvPr>
        </p:nvSpPr>
        <p:spPr>
          <a:xfrm>
            <a:off x="685800" y="3634345"/>
            <a:ext cx="77724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451075"/>
            <a:ext cx="8229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1231305" y="2545650"/>
            <a:ext cx="2409600" cy="1766700"/>
          </a:xfrm>
          <a:prstGeom prst="homePlate">
            <a:avLst>
              <a:gd name="adj" fmla="val 30129"/>
            </a:avLst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first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3320931" y="2545650"/>
            <a:ext cx="2455800" cy="1766700"/>
          </a:xfrm>
          <a:prstGeom prst="chevron">
            <a:avLst>
              <a:gd name="adj" fmla="val 29853"/>
            </a:avLst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second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5456895" y="2545650"/>
            <a:ext cx="2455800" cy="1766700"/>
          </a:xfrm>
          <a:prstGeom prst="chevron">
            <a:avLst>
              <a:gd name="adj" fmla="val 29853"/>
            </a:avLst>
          </a:prstGeom>
          <a:solidFill>
            <a:srgbClr val="D9D9D9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last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451075"/>
            <a:ext cx="8229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843109" y="2209800"/>
            <a:ext cx="2403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Yellow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76" name="Shape 176"/>
          <p:cNvSpPr txBox="1">
            <a:spLocks noGrp="1"/>
          </p:cNvSpPr>
          <p:nvPr>
            <p:ph type="body" idx="2"/>
          </p:nvPr>
        </p:nvSpPr>
        <p:spPr>
          <a:xfrm>
            <a:off x="3370050" y="2209800"/>
            <a:ext cx="2403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Blue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77" name="Shape 177"/>
          <p:cNvSpPr txBox="1">
            <a:spLocks noGrp="1"/>
          </p:cNvSpPr>
          <p:nvPr>
            <p:ph type="body" idx="3"/>
          </p:nvPr>
        </p:nvSpPr>
        <p:spPr>
          <a:xfrm>
            <a:off x="5896991" y="2209800"/>
            <a:ext cx="2403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Red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843109" y="4343400"/>
            <a:ext cx="2403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Yellow</a:t>
            </a:r>
            <a:endParaRPr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3370050" y="4343400"/>
            <a:ext cx="2403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Blue</a:t>
            </a:r>
            <a:endParaRPr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80" name="Shape 180"/>
          <p:cNvSpPr txBox="1">
            <a:spLocks noGrp="1"/>
          </p:cNvSpPr>
          <p:nvPr>
            <p:ph type="body" idx="3"/>
          </p:nvPr>
        </p:nvSpPr>
        <p:spPr>
          <a:xfrm>
            <a:off x="5896991" y="4343400"/>
            <a:ext cx="2403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Red</a:t>
            </a:r>
            <a:endParaRPr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181" name="Shape 181"/>
          <p:cNvGrpSpPr/>
          <p:nvPr/>
        </p:nvGrpSpPr>
        <p:grpSpPr>
          <a:xfrm>
            <a:off x="4484064" y="3950691"/>
            <a:ext cx="145343" cy="422729"/>
            <a:chOff x="4071800" y="2269925"/>
            <a:chExt cx="172925" cy="502950"/>
          </a:xfrm>
        </p:grpSpPr>
        <p:sp>
          <p:nvSpPr>
            <p:cNvPr id="182" name="Shape 182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Shape 184"/>
          <p:cNvGrpSpPr/>
          <p:nvPr/>
        </p:nvGrpSpPr>
        <p:grpSpPr>
          <a:xfrm>
            <a:off x="6886760" y="1918357"/>
            <a:ext cx="394068" cy="325505"/>
            <a:chOff x="5268225" y="4341925"/>
            <a:chExt cx="468850" cy="387275"/>
          </a:xfrm>
        </p:grpSpPr>
        <p:sp>
          <p:nvSpPr>
            <p:cNvPr id="185" name="Shape 185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Shape 193"/>
          <p:cNvGrpSpPr/>
          <p:nvPr/>
        </p:nvGrpSpPr>
        <p:grpSpPr>
          <a:xfrm>
            <a:off x="4350759" y="1886618"/>
            <a:ext cx="405331" cy="388962"/>
            <a:chOff x="6605925" y="948050"/>
            <a:chExt cx="482250" cy="462775"/>
          </a:xfrm>
        </p:grpSpPr>
        <p:sp>
          <p:nvSpPr>
            <p:cNvPr id="194" name="Shape 194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Shape 200"/>
          <p:cNvGrpSpPr/>
          <p:nvPr/>
        </p:nvGrpSpPr>
        <p:grpSpPr>
          <a:xfrm>
            <a:off x="1863368" y="4051507"/>
            <a:ext cx="363369" cy="221115"/>
            <a:chOff x="3269900" y="3064500"/>
            <a:chExt cx="432325" cy="263075"/>
          </a:xfrm>
        </p:grpSpPr>
        <p:sp>
          <p:nvSpPr>
            <p:cNvPr id="201" name="Shape 201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Shape 204"/>
          <p:cNvGrpSpPr/>
          <p:nvPr/>
        </p:nvGrpSpPr>
        <p:grpSpPr>
          <a:xfrm>
            <a:off x="6886735" y="4052013"/>
            <a:ext cx="404323" cy="220085"/>
            <a:chOff x="5937975" y="5081700"/>
            <a:chExt cx="481050" cy="261850"/>
          </a:xfrm>
        </p:grpSpPr>
        <p:sp>
          <p:nvSpPr>
            <p:cNvPr id="205" name="Shape 205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Shape 208"/>
          <p:cNvGrpSpPr/>
          <p:nvPr/>
        </p:nvGrpSpPr>
        <p:grpSpPr>
          <a:xfrm>
            <a:off x="1870022" y="1905806"/>
            <a:ext cx="350068" cy="350573"/>
            <a:chOff x="5294400" y="974850"/>
            <a:chExt cx="416500" cy="417100"/>
          </a:xfrm>
        </p:grpSpPr>
        <p:sp>
          <p:nvSpPr>
            <p:cNvPr id="209" name="Shape 20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216" name="Shape 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8550" y="807100"/>
            <a:ext cx="5526900" cy="458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5382013" y="866400"/>
            <a:ext cx="2554202" cy="5125227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4294967295"/>
          </p:nvPr>
        </p:nvSpPr>
        <p:spPr>
          <a:xfrm>
            <a:off x="987425" y="1079700"/>
            <a:ext cx="3571800" cy="469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FFFFFF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Android project</a:t>
            </a:r>
            <a:endParaRPr b="1" i="1">
              <a:solidFill>
                <a:srgbClr val="FFFFFF"/>
              </a:solidFill>
              <a:highlight>
                <a:srgbClr val="43434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491836" y="1296200"/>
            <a:ext cx="2334600" cy="41310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1619700" y="2111125"/>
            <a:ext cx="5904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David" panose="020E0502060401010101" pitchFamily="34" charset="-79"/>
                <a:cs typeface="David" panose="020E0502060401010101" pitchFamily="34" charset="-79"/>
              </a:rPr>
              <a:t>1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הבעיה</a:t>
            </a:r>
            <a:endParaRPr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619700" y="3786746"/>
            <a:ext cx="5904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i="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5516982" y="1001720"/>
            <a:ext cx="2330290" cy="4903926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5698147" y="1718642"/>
            <a:ext cx="1964100" cy="34656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body" idx="4294967295"/>
          </p:nvPr>
        </p:nvSpPr>
        <p:spPr>
          <a:xfrm>
            <a:off x="987425" y="1079700"/>
            <a:ext cx="3571800" cy="469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FFFFFF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iPhone project</a:t>
            </a:r>
            <a:endParaRPr b="1" i="1">
              <a:solidFill>
                <a:srgbClr val="FFFFFF"/>
              </a:solidFill>
              <a:highlight>
                <a:srgbClr val="43434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4787700" y="940725"/>
            <a:ext cx="3512095" cy="4966989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5020484" y="1397179"/>
            <a:ext cx="3047700" cy="40710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237" name="Shape 237"/>
          <p:cNvSpPr txBox="1">
            <a:spLocks noGrp="1"/>
          </p:cNvSpPr>
          <p:nvPr>
            <p:ph type="body" idx="4294967295"/>
          </p:nvPr>
        </p:nvSpPr>
        <p:spPr>
          <a:xfrm>
            <a:off x="987425" y="1079700"/>
            <a:ext cx="3116700" cy="469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FFFFFF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Tablet project</a:t>
            </a:r>
            <a:endParaRPr b="1" i="1">
              <a:solidFill>
                <a:srgbClr val="FFFFFF"/>
              </a:solidFill>
              <a:highlight>
                <a:srgbClr val="43434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3186000" y="978850"/>
            <a:ext cx="4870301" cy="379158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3386037" y="1178378"/>
            <a:ext cx="4470300" cy="28497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body" idx="4294967295"/>
          </p:nvPr>
        </p:nvSpPr>
        <p:spPr>
          <a:xfrm>
            <a:off x="987425" y="4397150"/>
            <a:ext cx="7182000" cy="13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rgbClr val="FFFFFF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Desktop project</a:t>
            </a:r>
            <a:endParaRPr b="1" i="1" dirty="0">
              <a:solidFill>
                <a:srgbClr val="FFFFFF"/>
              </a:solidFill>
              <a:highlight>
                <a:srgbClr val="43434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ctrTitle" idx="4294967295"/>
          </p:nvPr>
        </p:nvSpPr>
        <p:spPr>
          <a:xfrm>
            <a:off x="1802250" y="2637225"/>
            <a:ext cx="55395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999999"/>
                </a:solidFill>
              </a:rPr>
              <a:t>thanks!</a:t>
            </a:r>
            <a:endParaRPr sz="2400" i="1">
              <a:solidFill>
                <a:srgbClr val="999999"/>
              </a:solidFill>
            </a:endParaRPr>
          </a:p>
        </p:txBody>
      </p:sp>
      <p:sp>
        <p:nvSpPr>
          <p:cNvPr id="250" name="Shape 250"/>
          <p:cNvSpPr txBox="1">
            <a:spLocks noGrp="1"/>
          </p:cNvSpPr>
          <p:nvPr>
            <p:ph type="subTitle" idx="4294967295"/>
          </p:nvPr>
        </p:nvSpPr>
        <p:spPr>
          <a:xfrm>
            <a:off x="1802250" y="2898150"/>
            <a:ext cx="55395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sz="4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body" idx="4294967295"/>
          </p:nvPr>
        </p:nvSpPr>
        <p:spPr>
          <a:xfrm>
            <a:off x="1802250" y="4220650"/>
            <a:ext cx="5539500" cy="13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</a:t>
            </a:r>
            <a:endParaRPr sz="18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user@mail.me</a:t>
            </a:r>
            <a:endParaRPr sz="1800"/>
          </a:p>
        </p:txBody>
      </p:sp>
      <p:grpSp>
        <p:nvGrpSpPr>
          <p:cNvPr id="252" name="Shape 252"/>
          <p:cNvGrpSpPr/>
          <p:nvPr/>
        </p:nvGrpSpPr>
        <p:grpSpPr>
          <a:xfrm>
            <a:off x="4182416" y="1581370"/>
            <a:ext cx="779198" cy="779198"/>
            <a:chOff x="1278900" y="2333250"/>
            <a:chExt cx="381175" cy="381175"/>
          </a:xfrm>
        </p:grpSpPr>
        <p:sp>
          <p:nvSpPr>
            <p:cNvPr id="253" name="Shape 253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451075"/>
            <a:ext cx="8229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1251600" y="1697300"/>
            <a:ext cx="6640800" cy="40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D1D1B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1D1D1B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D1D1B"/>
              </a:buClr>
              <a:buSzPts val="2400"/>
              <a:buChar char="▣"/>
            </a:pPr>
            <a:r>
              <a:rPr lang="en" sz="2400">
                <a:solidFill>
                  <a:srgbClr val="1D1D1B"/>
                </a:solidFill>
              </a:rPr>
              <a:t>Presentation template by </a:t>
            </a:r>
            <a:r>
              <a:rPr lang="en" sz="2400" u="sng">
                <a:solidFill>
                  <a:srgbClr val="1D1D1B"/>
                </a:solidFill>
                <a:hlinkClick r:id="rId3"/>
              </a:rPr>
              <a:t>SlidesCarnival</a:t>
            </a:r>
            <a:endParaRPr sz="2400">
              <a:solidFill>
                <a:srgbClr val="1D1D1B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400"/>
              <a:buChar char="▣"/>
            </a:pPr>
            <a:r>
              <a:rPr lang="en" sz="2400">
                <a:solidFill>
                  <a:srgbClr val="1D1D1B"/>
                </a:solidFill>
              </a:rPr>
              <a:t>Photographs by </a:t>
            </a:r>
            <a:r>
              <a:rPr lang="en" sz="2400" u="sng">
                <a:solidFill>
                  <a:srgbClr val="1D1D1B"/>
                </a:solidFill>
                <a:hlinkClick r:id="rId4"/>
              </a:rPr>
              <a:t>Unsplash</a:t>
            </a:r>
            <a:endParaRPr sz="2400">
              <a:solidFill>
                <a:srgbClr val="1D1D1B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457200" y="451075"/>
            <a:ext cx="8229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1011600" y="1600200"/>
            <a:ext cx="7120800" cy="355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presentations uses the following typographies:</a:t>
            </a:r>
            <a:endParaRPr sz="1800"/>
          </a:p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n" sz="1800"/>
              <a:t>Titles: </a:t>
            </a:r>
            <a:r>
              <a:rPr lang="en" sz="1800" b="1"/>
              <a:t>Playfair Display</a:t>
            </a:r>
            <a:endParaRPr sz="1800" b="1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n" sz="1800"/>
              <a:t>Body copy: </a:t>
            </a:r>
            <a:r>
              <a:rPr lang="en" sz="1800" b="1"/>
              <a:t>PT Serif</a:t>
            </a:r>
            <a:endParaRPr sz="1800" b="1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https://www.google.com/fonts#UsePlace:use/Collection:Playfair+Display|PT+Serif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Click on the “arrow button” that appears on the top right</a:t>
            </a:r>
            <a:endParaRPr sz="18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3D85C6"/>
              </a:solidFill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842250" y="5536800"/>
            <a:ext cx="74595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270" name="Shape 2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9025" y="4101813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/>
        </p:nvSpPr>
        <p:spPr>
          <a:xfrm>
            <a:off x="6096175" y="12220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. 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This means that you can: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T Serif"/>
              <a:buChar char="●"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Resize them without losing quality.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T Serif"/>
              <a:buChar char="●"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Change line color, width and style.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Isn’t that nice? :)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Examples: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grpSp>
        <p:nvGrpSpPr>
          <p:cNvPr id="276" name="Shape 276"/>
          <p:cNvGrpSpPr/>
          <p:nvPr/>
        </p:nvGrpSpPr>
        <p:grpSpPr>
          <a:xfrm>
            <a:off x="501147" y="1242994"/>
            <a:ext cx="342903" cy="447293"/>
            <a:chOff x="590250" y="244200"/>
            <a:chExt cx="407975" cy="532175"/>
          </a:xfrm>
        </p:grpSpPr>
        <p:sp>
          <p:nvSpPr>
            <p:cNvPr id="277" name="Shape 27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1053839" y="1309016"/>
            <a:ext cx="372594" cy="310144"/>
            <a:chOff x="1247825" y="322750"/>
            <a:chExt cx="443300" cy="369000"/>
          </a:xfrm>
        </p:grpSpPr>
        <p:sp>
          <p:nvSpPr>
            <p:cNvPr id="292" name="Shape 292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Shape 297"/>
          <p:cNvGrpSpPr/>
          <p:nvPr/>
        </p:nvGrpSpPr>
        <p:grpSpPr>
          <a:xfrm>
            <a:off x="1627018" y="1307482"/>
            <a:ext cx="356204" cy="313212"/>
            <a:chOff x="1929775" y="320925"/>
            <a:chExt cx="423800" cy="372650"/>
          </a:xfrm>
        </p:grpSpPr>
        <p:sp>
          <p:nvSpPr>
            <p:cNvPr id="298" name="Shape 29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Shape 303"/>
          <p:cNvSpPr/>
          <p:nvPr/>
        </p:nvSpPr>
        <p:spPr>
          <a:xfrm>
            <a:off x="2224320" y="1296229"/>
            <a:ext cx="291717" cy="335738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2809288" y="1297258"/>
            <a:ext cx="251793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Shape 305"/>
          <p:cNvGrpSpPr/>
          <p:nvPr/>
        </p:nvGrpSpPr>
        <p:grpSpPr>
          <a:xfrm>
            <a:off x="3896662" y="1272160"/>
            <a:ext cx="336767" cy="383835"/>
            <a:chOff x="4630125" y="278900"/>
            <a:chExt cx="400675" cy="456675"/>
          </a:xfrm>
        </p:grpSpPr>
        <p:sp>
          <p:nvSpPr>
            <p:cNvPr id="306" name="Shape 306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" name="Shape 310"/>
          <p:cNvSpPr/>
          <p:nvPr/>
        </p:nvSpPr>
        <p:spPr>
          <a:xfrm>
            <a:off x="4437251" y="1295725"/>
            <a:ext cx="385895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1" name="Shape 311"/>
          <p:cNvGrpSpPr/>
          <p:nvPr/>
        </p:nvGrpSpPr>
        <p:grpSpPr>
          <a:xfrm>
            <a:off x="506274" y="1818716"/>
            <a:ext cx="342882" cy="418128"/>
            <a:chOff x="596350" y="929175"/>
            <a:chExt cx="407950" cy="497475"/>
          </a:xfrm>
        </p:grpSpPr>
        <p:sp>
          <p:nvSpPr>
            <p:cNvPr id="312" name="Shape 31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Shape 319"/>
          <p:cNvGrpSpPr/>
          <p:nvPr/>
        </p:nvGrpSpPr>
        <p:grpSpPr>
          <a:xfrm>
            <a:off x="1630590" y="1879631"/>
            <a:ext cx="349060" cy="298882"/>
            <a:chOff x="1934025" y="1001650"/>
            <a:chExt cx="415300" cy="355600"/>
          </a:xfrm>
        </p:grpSpPr>
        <p:sp>
          <p:nvSpPr>
            <p:cNvPr id="320" name="Shape 320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" name="Shape 324"/>
          <p:cNvSpPr/>
          <p:nvPr/>
        </p:nvSpPr>
        <p:spPr>
          <a:xfrm>
            <a:off x="2194649" y="1854573"/>
            <a:ext cx="351077" cy="349039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2760159" y="1871972"/>
            <a:ext cx="350068" cy="314242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3330271" y="1874536"/>
            <a:ext cx="339835" cy="309115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3906539" y="1877604"/>
            <a:ext cx="317310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8" name="Shape 328"/>
          <p:cNvGrpSpPr/>
          <p:nvPr/>
        </p:nvGrpSpPr>
        <p:grpSpPr>
          <a:xfrm>
            <a:off x="4454985" y="1857106"/>
            <a:ext cx="350068" cy="350573"/>
            <a:chOff x="5294400" y="974850"/>
            <a:chExt cx="416500" cy="417100"/>
          </a:xfrm>
        </p:grpSpPr>
        <p:sp>
          <p:nvSpPr>
            <p:cNvPr id="329" name="Shape 32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Shape 331"/>
          <p:cNvGrpSpPr/>
          <p:nvPr/>
        </p:nvGrpSpPr>
        <p:grpSpPr>
          <a:xfrm>
            <a:off x="4978007" y="1817707"/>
            <a:ext cx="433992" cy="422729"/>
            <a:chOff x="5916675" y="927975"/>
            <a:chExt cx="516350" cy="502950"/>
          </a:xfrm>
        </p:grpSpPr>
        <p:sp>
          <p:nvSpPr>
            <p:cNvPr id="332" name="Shape 33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Shape 334"/>
          <p:cNvGrpSpPr/>
          <p:nvPr/>
        </p:nvGrpSpPr>
        <p:grpSpPr>
          <a:xfrm>
            <a:off x="479651" y="2467120"/>
            <a:ext cx="391001" cy="264085"/>
            <a:chOff x="564675" y="1700625"/>
            <a:chExt cx="465200" cy="314200"/>
          </a:xfrm>
        </p:grpSpPr>
        <p:sp>
          <p:nvSpPr>
            <p:cNvPr id="335" name="Shape 335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" name="Shape 338"/>
          <p:cNvGrpSpPr/>
          <p:nvPr/>
        </p:nvGrpSpPr>
        <p:grpSpPr>
          <a:xfrm>
            <a:off x="1044635" y="2402632"/>
            <a:ext cx="391001" cy="382827"/>
            <a:chOff x="1236875" y="1623900"/>
            <a:chExt cx="465200" cy="455475"/>
          </a:xfrm>
        </p:grpSpPr>
        <p:sp>
          <p:nvSpPr>
            <p:cNvPr id="339" name="Shape 3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" name="Shape 346"/>
          <p:cNvGrpSpPr/>
          <p:nvPr/>
        </p:nvGrpSpPr>
        <p:grpSpPr>
          <a:xfrm>
            <a:off x="1621890" y="2410827"/>
            <a:ext cx="366458" cy="366437"/>
            <a:chOff x="1923675" y="1633650"/>
            <a:chExt cx="436000" cy="435975"/>
          </a:xfrm>
        </p:grpSpPr>
        <p:sp>
          <p:nvSpPr>
            <p:cNvPr id="347" name="Shape 34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Shape 353"/>
          <p:cNvGrpSpPr/>
          <p:nvPr/>
        </p:nvGrpSpPr>
        <p:grpSpPr>
          <a:xfrm>
            <a:off x="2185341" y="2409293"/>
            <a:ext cx="369505" cy="369505"/>
            <a:chOff x="2594050" y="1631825"/>
            <a:chExt cx="439625" cy="439625"/>
          </a:xfrm>
        </p:grpSpPr>
        <p:sp>
          <p:nvSpPr>
            <p:cNvPr id="354" name="Shape 35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8" name="Shape 358"/>
          <p:cNvSpPr/>
          <p:nvPr/>
        </p:nvSpPr>
        <p:spPr>
          <a:xfrm>
            <a:off x="2766799" y="242571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9" name="Shape 359"/>
          <p:cNvGrpSpPr/>
          <p:nvPr/>
        </p:nvGrpSpPr>
        <p:grpSpPr>
          <a:xfrm>
            <a:off x="3350106" y="2381662"/>
            <a:ext cx="299911" cy="424768"/>
            <a:chOff x="3979850" y="1598950"/>
            <a:chExt cx="356825" cy="505375"/>
          </a:xfrm>
        </p:grpSpPr>
        <p:sp>
          <p:nvSpPr>
            <p:cNvPr id="360" name="Shape 360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Shape 362"/>
          <p:cNvGrpSpPr/>
          <p:nvPr/>
        </p:nvGrpSpPr>
        <p:grpSpPr>
          <a:xfrm>
            <a:off x="3867496" y="2472751"/>
            <a:ext cx="395098" cy="242589"/>
            <a:chOff x="4595425" y="1707325"/>
            <a:chExt cx="470075" cy="288625"/>
          </a:xfrm>
        </p:grpSpPr>
        <p:sp>
          <p:nvSpPr>
            <p:cNvPr id="363" name="Shape 363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4451413" y="2413391"/>
            <a:ext cx="357234" cy="361310"/>
            <a:chOff x="5290150" y="1636700"/>
            <a:chExt cx="425025" cy="429875"/>
          </a:xfrm>
        </p:grpSpPr>
        <p:sp>
          <p:nvSpPr>
            <p:cNvPr id="369" name="Shape 36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5015367" y="2402632"/>
            <a:ext cx="359272" cy="376691"/>
            <a:chOff x="5961125" y="1623900"/>
            <a:chExt cx="427450" cy="448175"/>
          </a:xfrm>
        </p:grpSpPr>
        <p:sp>
          <p:nvSpPr>
            <p:cNvPr id="372" name="Shape 372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Shape 379"/>
          <p:cNvGrpSpPr/>
          <p:nvPr/>
        </p:nvGrpSpPr>
        <p:grpSpPr>
          <a:xfrm>
            <a:off x="5568059" y="2412361"/>
            <a:ext cx="383835" cy="363369"/>
            <a:chOff x="6618700" y="1635475"/>
            <a:chExt cx="456675" cy="432325"/>
          </a:xfrm>
        </p:grpSpPr>
        <p:sp>
          <p:nvSpPr>
            <p:cNvPr id="380" name="Shape 380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Shape 385"/>
          <p:cNvGrpSpPr/>
          <p:nvPr/>
        </p:nvGrpSpPr>
        <p:grpSpPr>
          <a:xfrm>
            <a:off x="523147" y="2995773"/>
            <a:ext cx="304009" cy="326513"/>
            <a:chOff x="616425" y="2329600"/>
            <a:chExt cx="361700" cy="388475"/>
          </a:xfrm>
        </p:grpSpPr>
        <p:sp>
          <p:nvSpPr>
            <p:cNvPr id="386" name="Shape 38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Shape 394"/>
          <p:cNvGrpSpPr/>
          <p:nvPr/>
        </p:nvGrpSpPr>
        <p:grpSpPr>
          <a:xfrm>
            <a:off x="1079957" y="2998841"/>
            <a:ext cx="320378" cy="320378"/>
            <a:chOff x="1278900" y="2333250"/>
            <a:chExt cx="381175" cy="381175"/>
          </a:xfrm>
        </p:grpSpPr>
        <p:sp>
          <p:nvSpPr>
            <p:cNvPr id="395" name="Shape 39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Shape 399"/>
          <p:cNvGrpSpPr/>
          <p:nvPr/>
        </p:nvGrpSpPr>
        <p:grpSpPr>
          <a:xfrm>
            <a:off x="1644920" y="2998841"/>
            <a:ext cx="320399" cy="320378"/>
            <a:chOff x="1951075" y="2333250"/>
            <a:chExt cx="381200" cy="381175"/>
          </a:xfrm>
        </p:grpSpPr>
        <p:sp>
          <p:nvSpPr>
            <p:cNvPr id="400" name="Shape 400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Shape 404"/>
          <p:cNvGrpSpPr/>
          <p:nvPr/>
        </p:nvGrpSpPr>
        <p:grpSpPr>
          <a:xfrm>
            <a:off x="2209904" y="2998841"/>
            <a:ext cx="320378" cy="320378"/>
            <a:chOff x="2623275" y="2333250"/>
            <a:chExt cx="381175" cy="381175"/>
          </a:xfrm>
        </p:grpSpPr>
        <p:sp>
          <p:nvSpPr>
            <p:cNvPr id="405" name="Shape 405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2849609" y="2943578"/>
            <a:ext cx="170937" cy="426827"/>
            <a:chOff x="3384375" y="2267500"/>
            <a:chExt cx="203375" cy="507825"/>
          </a:xfrm>
        </p:grpSpPr>
        <p:sp>
          <p:nvSpPr>
            <p:cNvPr id="410" name="Shape 410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3994916" y="2997811"/>
            <a:ext cx="140237" cy="318339"/>
            <a:chOff x="4747025" y="2332025"/>
            <a:chExt cx="166850" cy="378750"/>
          </a:xfrm>
        </p:grpSpPr>
        <p:sp>
          <p:nvSpPr>
            <p:cNvPr id="413" name="Shape 413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3427390" y="2945616"/>
            <a:ext cx="145343" cy="422729"/>
            <a:chOff x="4071800" y="2269925"/>
            <a:chExt cx="172925" cy="502950"/>
          </a:xfrm>
        </p:grpSpPr>
        <p:sp>
          <p:nvSpPr>
            <p:cNvPr id="416" name="Shape 416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" name="Shape 418"/>
          <p:cNvSpPr/>
          <p:nvPr/>
        </p:nvSpPr>
        <p:spPr>
          <a:xfrm>
            <a:off x="4470011" y="2990216"/>
            <a:ext cx="320378" cy="337776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" name="Shape 419"/>
          <p:cNvGrpSpPr/>
          <p:nvPr/>
        </p:nvGrpSpPr>
        <p:grpSpPr>
          <a:xfrm>
            <a:off x="5025096" y="2996277"/>
            <a:ext cx="345971" cy="325505"/>
            <a:chOff x="5972700" y="2330200"/>
            <a:chExt cx="411625" cy="387275"/>
          </a:xfrm>
        </p:grpSpPr>
        <p:sp>
          <p:nvSpPr>
            <p:cNvPr id="420" name="Shape 42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>
            <a:off x="620393" y="3524406"/>
            <a:ext cx="109538" cy="399195"/>
            <a:chOff x="732125" y="2958550"/>
            <a:chExt cx="130325" cy="474950"/>
          </a:xfrm>
        </p:grpSpPr>
        <p:sp>
          <p:nvSpPr>
            <p:cNvPr id="423" name="Shape 423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Shape 431"/>
          <p:cNvSpPr/>
          <p:nvPr/>
        </p:nvSpPr>
        <p:spPr>
          <a:xfrm>
            <a:off x="1637313" y="3508635"/>
            <a:ext cx="335738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1115805" y="3508635"/>
            <a:ext cx="248746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" name="Shape 433"/>
          <p:cNvGrpSpPr/>
          <p:nvPr/>
        </p:nvGrpSpPr>
        <p:grpSpPr>
          <a:xfrm>
            <a:off x="2176137" y="3537202"/>
            <a:ext cx="387933" cy="367467"/>
            <a:chOff x="2583100" y="2973775"/>
            <a:chExt cx="461550" cy="437200"/>
          </a:xfrm>
        </p:grpSpPr>
        <p:sp>
          <p:nvSpPr>
            <p:cNvPr id="434" name="Shape 434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Shape 436"/>
          <p:cNvSpPr/>
          <p:nvPr/>
        </p:nvSpPr>
        <p:spPr>
          <a:xfrm>
            <a:off x="3887081" y="3545997"/>
            <a:ext cx="356204" cy="356204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Shape 437"/>
          <p:cNvGrpSpPr/>
          <p:nvPr/>
        </p:nvGrpSpPr>
        <p:grpSpPr>
          <a:xfrm>
            <a:off x="4415586" y="3565359"/>
            <a:ext cx="435022" cy="323445"/>
            <a:chOff x="5247525" y="3007275"/>
            <a:chExt cx="517575" cy="384825"/>
          </a:xfrm>
        </p:grpSpPr>
        <p:sp>
          <p:nvSpPr>
            <p:cNvPr id="438" name="Shape 43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Shape 440"/>
          <p:cNvGrpSpPr/>
          <p:nvPr/>
        </p:nvGrpSpPr>
        <p:grpSpPr>
          <a:xfrm>
            <a:off x="3326572" y="3546931"/>
            <a:ext cx="342882" cy="350068"/>
            <a:chOff x="3951850" y="2985350"/>
            <a:chExt cx="407950" cy="416500"/>
          </a:xfrm>
        </p:grpSpPr>
        <p:sp>
          <p:nvSpPr>
            <p:cNvPr id="441" name="Shape 44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Shape 445"/>
          <p:cNvGrpSpPr/>
          <p:nvPr/>
        </p:nvGrpSpPr>
        <p:grpSpPr>
          <a:xfrm>
            <a:off x="483244" y="4136479"/>
            <a:ext cx="397136" cy="305017"/>
            <a:chOff x="568950" y="3686775"/>
            <a:chExt cx="472500" cy="362900"/>
          </a:xfrm>
        </p:grpSpPr>
        <p:sp>
          <p:nvSpPr>
            <p:cNvPr id="446" name="Shape 446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" name="Shape 449"/>
          <p:cNvSpPr/>
          <p:nvPr/>
        </p:nvSpPr>
        <p:spPr>
          <a:xfrm>
            <a:off x="5060086" y="3529627"/>
            <a:ext cx="270221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Shape 450"/>
          <p:cNvGrpSpPr/>
          <p:nvPr/>
        </p:nvGrpSpPr>
        <p:grpSpPr>
          <a:xfrm>
            <a:off x="1051296" y="4162072"/>
            <a:ext cx="377700" cy="253852"/>
            <a:chOff x="1244800" y="3717225"/>
            <a:chExt cx="449375" cy="302025"/>
          </a:xfrm>
        </p:grpSpPr>
        <p:sp>
          <p:nvSpPr>
            <p:cNvPr id="451" name="Shape 451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Shape 457"/>
          <p:cNvGrpSpPr/>
          <p:nvPr/>
        </p:nvGrpSpPr>
        <p:grpSpPr>
          <a:xfrm>
            <a:off x="1621386" y="4142614"/>
            <a:ext cx="367467" cy="287115"/>
            <a:chOff x="1923075" y="3694075"/>
            <a:chExt cx="437200" cy="341600"/>
          </a:xfrm>
        </p:grpSpPr>
        <p:sp>
          <p:nvSpPr>
            <p:cNvPr id="458" name="Shape 45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Shape 467"/>
          <p:cNvGrpSpPr/>
          <p:nvPr/>
        </p:nvGrpSpPr>
        <p:grpSpPr>
          <a:xfrm>
            <a:off x="2189942" y="4138013"/>
            <a:ext cx="360301" cy="295814"/>
            <a:chOff x="2599525" y="3688600"/>
            <a:chExt cx="428675" cy="351950"/>
          </a:xfrm>
        </p:grpSpPr>
        <p:sp>
          <p:nvSpPr>
            <p:cNvPr id="468" name="Shape 46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2772325" y="4117546"/>
            <a:ext cx="333700" cy="329077"/>
            <a:chOff x="3292425" y="3664250"/>
            <a:chExt cx="397025" cy="391525"/>
          </a:xfrm>
        </p:grpSpPr>
        <p:sp>
          <p:nvSpPr>
            <p:cNvPr id="472" name="Shape 472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Shape 475"/>
          <p:cNvGrpSpPr/>
          <p:nvPr/>
        </p:nvGrpSpPr>
        <p:grpSpPr>
          <a:xfrm>
            <a:off x="3310182" y="4160013"/>
            <a:ext cx="369526" cy="268183"/>
            <a:chOff x="3932350" y="3714775"/>
            <a:chExt cx="439650" cy="319075"/>
          </a:xfrm>
        </p:grpSpPr>
        <p:sp>
          <p:nvSpPr>
            <p:cNvPr id="476" name="Shape 47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3875166" y="4160013"/>
            <a:ext cx="369505" cy="268183"/>
            <a:chOff x="4604550" y="3714775"/>
            <a:chExt cx="439625" cy="319075"/>
          </a:xfrm>
        </p:grpSpPr>
        <p:sp>
          <p:nvSpPr>
            <p:cNvPr id="482" name="Shape 482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Shape 484"/>
          <p:cNvGrpSpPr/>
          <p:nvPr/>
        </p:nvGrpSpPr>
        <p:grpSpPr>
          <a:xfrm>
            <a:off x="4453451" y="4132381"/>
            <a:ext cx="353136" cy="313738"/>
            <a:chOff x="5292575" y="3681900"/>
            <a:chExt cx="420150" cy="373275"/>
          </a:xfrm>
        </p:grpSpPr>
        <p:sp>
          <p:nvSpPr>
            <p:cNvPr id="485" name="Shape 48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Shape 492"/>
          <p:cNvGrpSpPr/>
          <p:nvPr/>
        </p:nvGrpSpPr>
        <p:grpSpPr>
          <a:xfrm>
            <a:off x="4998473" y="4092458"/>
            <a:ext cx="393060" cy="393060"/>
            <a:chOff x="5941025" y="3634400"/>
            <a:chExt cx="467650" cy="467650"/>
          </a:xfrm>
        </p:grpSpPr>
        <p:sp>
          <p:nvSpPr>
            <p:cNvPr id="493" name="Shape 493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5588546" y="4117546"/>
            <a:ext cx="342882" cy="342903"/>
            <a:chOff x="6643075" y="3664250"/>
            <a:chExt cx="407950" cy="407975"/>
          </a:xfrm>
        </p:grpSpPr>
        <p:sp>
          <p:nvSpPr>
            <p:cNvPr id="500" name="Shape 50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489380" y="4668200"/>
            <a:ext cx="371564" cy="371543"/>
            <a:chOff x="576250" y="4319400"/>
            <a:chExt cx="442075" cy="442050"/>
          </a:xfrm>
        </p:grpSpPr>
        <p:sp>
          <p:nvSpPr>
            <p:cNvPr id="503" name="Shape 503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" name="Shape 507"/>
          <p:cNvSpPr/>
          <p:nvPr/>
        </p:nvSpPr>
        <p:spPr>
          <a:xfrm>
            <a:off x="1039043" y="4740498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Shape 508"/>
          <p:cNvSpPr/>
          <p:nvPr/>
        </p:nvSpPr>
        <p:spPr>
          <a:xfrm>
            <a:off x="3329766" y="4683678"/>
            <a:ext cx="340844" cy="340865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2764761" y="4705174"/>
            <a:ext cx="340844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Shape 510"/>
          <p:cNvSpPr/>
          <p:nvPr/>
        </p:nvSpPr>
        <p:spPr>
          <a:xfrm>
            <a:off x="3893238" y="4682144"/>
            <a:ext cx="343912" cy="343933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1" name="Shape 511"/>
          <p:cNvGrpSpPr/>
          <p:nvPr/>
        </p:nvGrpSpPr>
        <p:grpSpPr>
          <a:xfrm>
            <a:off x="4432985" y="4687132"/>
            <a:ext cx="394068" cy="325505"/>
            <a:chOff x="5268225" y="4341925"/>
            <a:chExt cx="468850" cy="387275"/>
          </a:xfrm>
        </p:grpSpPr>
        <p:sp>
          <p:nvSpPr>
            <p:cNvPr id="512" name="Shape 512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Shape 520"/>
          <p:cNvGrpSpPr/>
          <p:nvPr/>
        </p:nvGrpSpPr>
        <p:grpSpPr>
          <a:xfrm>
            <a:off x="5017931" y="4676899"/>
            <a:ext cx="354145" cy="354145"/>
            <a:chOff x="5964175" y="4329750"/>
            <a:chExt cx="421350" cy="421350"/>
          </a:xfrm>
        </p:grpSpPr>
        <p:sp>
          <p:nvSpPr>
            <p:cNvPr id="521" name="Shape 521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Shape 523"/>
          <p:cNvGrpSpPr/>
          <p:nvPr/>
        </p:nvGrpSpPr>
        <p:grpSpPr>
          <a:xfrm>
            <a:off x="1053839" y="5241883"/>
            <a:ext cx="372594" cy="360301"/>
            <a:chOff x="1247825" y="5001950"/>
            <a:chExt cx="443300" cy="428675"/>
          </a:xfrm>
        </p:grpSpPr>
        <p:sp>
          <p:nvSpPr>
            <p:cNvPr id="524" name="Shape 524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Shape 530"/>
          <p:cNvGrpSpPr/>
          <p:nvPr/>
        </p:nvGrpSpPr>
        <p:grpSpPr>
          <a:xfrm>
            <a:off x="1652085" y="5223960"/>
            <a:ext cx="306068" cy="389992"/>
            <a:chOff x="1959600" y="4980625"/>
            <a:chExt cx="364150" cy="464000"/>
          </a:xfrm>
        </p:grpSpPr>
        <p:sp>
          <p:nvSpPr>
            <p:cNvPr id="531" name="Shape 531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Shape 538"/>
          <p:cNvGrpSpPr/>
          <p:nvPr/>
        </p:nvGrpSpPr>
        <p:grpSpPr>
          <a:xfrm>
            <a:off x="2194565" y="5238815"/>
            <a:ext cx="351077" cy="360806"/>
            <a:chOff x="2605025" y="4998300"/>
            <a:chExt cx="417700" cy="429275"/>
          </a:xfrm>
        </p:grpSpPr>
        <p:sp>
          <p:nvSpPr>
            <p:cNvPr id="539" name="Shape 5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Shape 542"/>
          <p:cNvGrpSpPr/>
          <p:nvPr/>
        </p:nvGrpSpPr>
        <p:grpSpPr>
          <a:xfrm>
            <a:off x="2725257" y="5241883"/>
            <a:ext cx="419662" cy="349543"/>
            <a:chOff x="3236425" y="5001950"/>
            <a:chExt cx="499300" cy="415875"/>
          </a:xfrm>
        </p:grpSpPr>
        <p:sp>
          <p:nvSpPr>
            <p:cNvPr id="543" name="Shape 543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3340377" y="5223960"/>
            <a:ext cx="319369" cy="380263"/>
            <a:chOff x="3968275" y="4980625"/>
            <a:chExt cx="379975" cy="452425"/>
          </a:xfrm>
        </p:grpSpPr>
        <p:sp>
          <p:nvSpPr>
            <p:cNvPr id="550" name="Shape 550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Shape 553"/>
          <p:cNvGrpSpPr/>
          <p:nvPr/>
        </p:nvGrpSpPr>
        <p:grpSpPr>
          <a:xfrm>
            <a:off x="4995910" y="5308913"/>
            <a:ext cx="404323" cy="220085"/>
            <a:chOff x="5937975" y="5081700"/>
            <a:chExt cx="481050" cy="261850"/>
          </a:xfrm>
        </p:grpSpPr>
        <p:sp>
          <p:nvSpPr>
            <p:cNvPr id="554" name="Shape 554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5614118" y="5266447"/>
            <a:ext cx="290183" cy="333678"/>
            <a:chOff x="6673500" y="5031175"/>
            <a:chExt cx="345250" cy="397000"/>
          </a:xfrm>
        </p:grpSpPr>
        <p:sp>
          <p:nvSpPr>
            <p:cNvPr id="558" name="Shape 55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3306105" y="1291092"/>
            <a:ext cx="387933" cy="345971"/>
            <a:chOff x="3927500" y="301425"/>
            <a:chExt cx="461550" cy="411625"/>
          </a:xfrm>
        </p:grpSpPr>
        <p:sp>
          <p:nvSpPr>
            <p:cNvPr id="564" name="Shape 564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5593652" y="1297753"/>
            <a:ext cx="332670" cy="332670"/>
            <a:chOff x="6649150" y="309350"/>
            <a:chExt cx="395800" cy="395800"/>
          </a:xfrm>
        </p:grpSpPr>
        <p:sp>
          <p:nvSpPr>
            <p:cNvPr id="592" name="Shape 592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Shape 615"/>
          <p:cNvGrpSpPr/>
          <p:nvPr/>
        </p:nvGrpSpPr>
        <p:grpSpPr>
          <a:xfrm>
            <a:off x="5026105" y="1305423"/>
            <a:ext cx="337797" cy="319873"/>
            <a:chOff x="5973900" y="318475"/>
            <a:chExt cx="401900" cy="380575"/>
          </a:xfrm>
        </p:grpSpPr>
        <p:sp>
          <p:nvSpPr>
            <p:cNvPr id="616" name="Shape 61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Shape 630"/>
          <p:cNvGrpSpPr/>
          <p:nvPr/>
        </p:nvGrpSpPr>
        <p:grpSpPr>
          <a:xfrm>
            <a:off x="1071258" y="1818716"/>
            <a:ext cx="342882" cy="418128"/>
            <a:chOff x="1268550" y="929175"/>
            <a:chExt cx="407950" cy="497475"/>
          </a:xfrm>
        </p:grpSpPr>
        <p:sp>
          <p:nvSpPr>
            <p:cNvPr id="631" name="Shape 631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Shape 634"/>
          <p:cNvGrpSpPr/>
          <p:nvPr/>
        </p:nvGrpSpPr>
        <p:grpSpPr>
          <a:xfrm>
            <a:off x="5557322" y="1834580"/>
            <a:ext cx="405331" cy="388962"/>
            <a:chOff x="6605925" y="948050"/>
            <a:chExt cx="482250" cy="462775"/>
          </a:xfrm>
        </p:grpSpPr>
        <p:sp>
          <p:nvSpPr>
            <p:cNvPr id="635" name="Shape 635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Shape 641"/>
          <p:cNvGrpSpPr/>
          <p:nvPr/>
        </p:nvGrpSpPr>
        <p:grpSpPr>
          <a:xfrm>
            <a:off x="5652004" y="2986549"/>
            <a:ext cx="215966" cy="342399"/>
            <a:chOff x="6718575" y="2318625"/>
            <a:chExt cx="256950" cy="407375"/>
          </a:xfrm>
        </p:grpSpPr>
        <p:sp>
          <p:nvSpPr>
            <p:cNvPr id="642" name="Shape 64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Shape 650"/>
          <p:cNvGrpSpPr/>
          <p:nvPr/>
        </p:nvGrpSpPr>
        <p:grpSpPr>
          <a:xfrm>
            <a:off x="2753393" y="3613457"/>
            <a:ext cx="363369" cy="221115"/>
            <a:chOff x="3269900" y="3064500"/>
            <a:chExt cx="432325" cy="263075"/>
          </a:xfrm>
        </p:grpSpPr>
        <p:sp>
          <p:nvSpPr>
            <p:cNvPr id="651" name="Shape 651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Shape 654"/>
          <p:cNvGrpSpPr/>
          <p:nvPr/>
        </p:nvGrpSpPr>
        <p:grpSpPr>
          <a:xfrm>
            <a:off x="5627419" y="3545901"/>
            <a:ext cx="265115" cy="372594"/>
            <a:chOff x="6689325" y="2984125"/>
            <a:chExt cx="315425" cy="443300"/>
          </a:xfrm>
        </p:grpSpPr>
        <p:sp>
          <p:nvSpPr>
            <p:cNvPr id="655" name="Shape 655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Shape 660"/>
          <p:cNvGrpSpPr/>
          <p:nvPr/>
        </p:nvGrpSpPr>
        <p:grpSpPr>
          <a:xfrm>
            <a:off x="1676145" y="4640569"/>
            <a:ext cx="256416" cy="414535"/>
            <a:chOff x="1988225" y="4286525"/>
            <a:chExt cx="305075" cy="493200"/>
          </a:xfrm>
        </p:grpSpPr>
        <p:sp>
          <p:nvSpPr>
            <p:cNvPr id="661" name="Shape 661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Shape 668"/>
          <p:cNvGrpSpPr/>
          <p:nvPr/>
        </p:nvGrpSpPr>
        <p:grpSpPr>
          <a:xfrm>
            <a:off x="2220137" y="4669734"/>
            <a:ext cx="309640" cy="392030"/>
            <a:chOff x="2635450" y="4321225"/>
            <a:chExt cx="368400" cy="466425"/>
          </a:xfrm>
        </p:grpSpPr>
        <p:sp>
          <p:nvSpPr>
            <p:cNvPr id="669" name="Shape 66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5588546" y="4660005"/>
            <a:ext cx="342882" cy="383835"/>
            <a:chOff x="6643075" y="4309650"/>
            <a:chExt cx="407950" cy="456675"/>
          </a:xfrm>
        </p:grpSpPr>
        <p:sp>
          <p:nvSpPr>
            <p:cNvPr id="676" name="Shape 676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Shape 685"/>
          <p:cNvGrpSpPr/>
          <p:nvPr/>
        </p:nvGrpSpPr>
        <p:grpSpPr>
          <a:xfrm>
            <a:off x="4403819" y="5201960"/>
            <a:ext cx="452420" cy="433992"/>
            <a:chOff x="5233525" y="4954450"/>
            <a:chExt cx="538275" cy="516350"/>
          </a:xfrm>
        </p:grpSpPr>
        <p:sp>
          <p:nvSpPr>
            <p:cNvPr id="686" name="Shape 68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Shape 697"/>
          <p:cNvGrpSpPr/>
          <p:nvPr/>
        </p:nvGrpSpPr>
        <p:grpSpPr>
          <a:xfrm>
            <a:off x="3834738" y="5209629"/>
            <a:ext cx="460615" cy="418653"/>
            <a:chOff x="4556450" y="4963575"/>
            <a:chExt cx="548025" cy="498100"/>
          </a:xfrm>
        </p:grpSpPr>
        <p:sp>
          <p:nvSpPr>
            <p:cNvPr id="698" name="Shape 69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Shape 703"/>
          <p:cNvGrpSpPr/>
          <p:nvPr/>
        </p:nvGrpSpPr>
        <p:grpSpPr>
          <a:xfrm>
            <a:off x="452020" y="5300214"/>
            <a:ext cx="445255" cy="246182"/>
            <a:chOff x="531800" y="5071350"/>
            <a:chExt cx="529750" cy="292900"/>
          </a:xfrm>
        </p:grpSpPr>
        <p:sp>
          <p:nvSpPr>
            <p:cNvPr id="704" name="Shape 70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Shape 711"/>
          <p:cNvGrpSpPr/>
          <p:nvPr/>
        </p:nvGrpSpPr>
        <p:grpSpPr>
          <a:xfrm>
            <a:off x="7091494" y="2713375"/>
            <a:ext cx="433992" cy="422729"/>
            <a:chOff x="5916675" y="927975"/>
            <a:chExt cx="516350" cy="502950"/>
          </a:xfrm>
        </p:grpSpPr>
        <p:sp>
          <p:nvSpPr>
            <p:cNvPr id="712" name="Shape 71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Shape 714"/>
          <p:cNvGrpSpPr/>
          <p:nvPr/>
        </p:nvGrpSpPr>
        <p:grpSpPr>
          <a:xfrm>
            <a:off x="6207514" y="3419277"/>
            <a:ext cx="1079481" cy="1051467"/>
            <a:chOff x="5916675" y="927975"/>
            <a:chExt cx="516350" cy="502950"/>
          </a:xfrm>
        </p:grpSpPr>
        <p:sp>
          <p:nvSpPr>
            <p:cNvPr id="715" name="Shape 71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Shape 717"/>
          <p:cNvGrpSpPr/>
          <p:nvPr/>
        </p:nvGrpSpPr>
        <p:grpSpPr>
          <a:xfrm>
            <a:off x="6207657" y="2713375"/>
            <a:ext cx="433992" cy="422729"/>
            <a:chOff x="5916675" y="927975"/>
            <a:chExt cx="516350" cy="502950"/>
          </a:xfrm>
        </p:grpSpPr>
        <p:sp>
          <p:nvSpPr>
            <p:cNvPr id="718" name="Shape 71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0" name="Shape 720"/>
          <p:cNvSpPr/>
          <p:nvPr/>
        </p:nvSpPr>
        <p:spPr>
          <a:xfrm>
            <a:off x="7283655" y="294975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Shape 721"/>
          <p:cNvSpPr/>
          <p:nvPr/>
        </p:nvSpPr>
        <p:spPr>
          <a:xfrm>
            <a:off x="6399818" y="294975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Shape 722"/>
          <p:cNvSpPr/>
          <p:nvPr/>
        </p:nvSpPr>
        <p:spPr>
          <a:xfrm>
            <a:off x="6685353" y="4007290"/>
            <a:ext cx="1000561" cy="565194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 txBox="1"/>
          <p:nvPr/>
        </p:nvSpPr>
        <p:spPr>
          <a:xfrm>
            <a:off x="2087650" y="1600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Now you can use any emoji as an icon!</a:t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28" name="Shape 728"/>
          <p:cNvSpPr txBox="1"/>
          <p:nvPr/>
        </p:nvSpPr>
        <p:spPr>
          <a:xfrm>
            <a:off x="731900" y="3060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666666"/>
                </a:highlight>
                <a:latin typeface="PT Serif"/>
                <a:ea typeface="PT Serif"/>
                <a:cs typeface="PT Serif"/>
                <a:sym typeface="PT Serif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666666"/>
              </a:highlight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29" name="Shape 729"/>
          <p:cNvSpPr txBox="1"/>
          <p:nvPr/>
        </p:nvSpPr>
        <p:spPr>
          <a:xfrm>
            <a:off x="572775" y="1542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D5A6BD"/>
                </a:solidFill>
                <a:latin typeface="PT Serif"/>
                <a:ea typeface="PT Serif"/>
                <a:cs typeface="PT Serif"/>
                <a:sym typeface="PT Serif"/>
              </a:rPr>
              <a:t>😉</a:t>
            </a:r>
            <a:endParaRPr sz="9600">
              <a:solidFill>
                <a:srgbClr val="D5A6BD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451075"/>
            <a:ext cx="8229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1. הבעיה</a:t>
            </a:r>
            <a:endParaRPr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27" y="3043061"/>
            <a:ext cx="1945728" cy="1945728"/>
          </a:xfrm>
          <a:prstGeom prst="rect">
            <a:avLst/>
          </a:prstGeom>
        </p:spPr>
      </p:pic>
      <p:grpSp>
        <p:nvGrpSpPr>
          <p:cNvPr id="9" name="קבוצה 8"/>
          <p:cNvGrpSpPr/>
          <p:nvPr/>
        </p:nvGrpSpPr>
        <p:grpSpPr>
          <a:xfrm>
            <a:off x="3215881" y="2773991"/>
            <a:ext cx="2488718" cy="2483867"/>
            <a:chOff x="3180915" y="1357582"/>
            <a:chExt cx="2488718" cy="2483867"/>
          </a:xfrm>
        </p:grpSpPr>
        <p:pic>
          <p:nvPicPr>
            <p:cNvPr id="2054" name="Picture 6" descr="Image result for STICKY  NOTE FLAT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0915" y="1357582"/>
              <a:ext cx="2488718" cy="2483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559446" y="2029790"/>
              <a:ext cx="184923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Passwords:</a:t>
              </a:r>
            </a:p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love1571</a:t>
              </a:r>
            </a:p>
            <a:p>
              <a:r>
                <a:rPr lang="en-US" dirty="0" err="1" smtClean="0">
                  <a:solidFill>
                    <a:schemeClr val="accent5">
                      <a:lumMod val="50000"/>
                    </a:schemeClr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berez_lavan</a:t>
              </a:r>
              <a:endParaRPr lang="en-US" dirty="0" smtClean="0">
                <a:solidFill>
                  <a:schemeClr val="accent5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  <a:p>
              <a:r>
                <a:rPr lang="en-US" dirty="0" err="1" smtClean="0">
                  <a:solidFill>
                    <a:schemeClr val="accent5">
                      <a:lumMod val="50000"/>
                    </a:schemeClr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goodMornAmir</a:t>
              </a:r>
              <a:endParaRPr lang="en-US" dirty="0" smtClean="0">
                <a:solidFill>
                  <a:schemeClr val="accent5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  <p:pic>
        <p:nvPicPr>
          <p:cNvPr id="2060" name="Picture 12" descr="Related image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178" y="3211041"/>
            <a:ext cx="2471210" cy="185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78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1619700" y="2111125"/>
            <a:ext cx="5904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2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הפיתרון</a:t>
            </a:r>
            <a:endParaRPr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619700" y="3786746"/>
            <a:ext cx="5904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i="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0406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451075"/>
            <a:ext cx="8229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2. הפתרון</a:t>
            </a:r>
            <a:endParaRPr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251600" y="1697300"/>
            <a:ext cx="6640800" cy="40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r" rtl="1"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שכבת הגנה נוספת</a:t>
            </a:r>
          </a:p>
          <a:p>
            <a:pPr marL="457200" lvl="0" indent="-355600" algn="r" rtl="1"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קליטת צורת ההקלדה</a:t>
            </a:r>
          </a:p>
          <a:p>
            <a:pPr marL="457200" lvl="0" indent="-355600" algn="r" rtl="1"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האם זה המשתמש המקורי?</a:t>
            </a:r>
          </a:p>
          <a:p>
            <a:pPr marL="101600" lvl="0" indent="0" algn="r" rtl="1"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101600" lvl="0" indent="0" algn="r" rtl="1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יתרונות:</a:t>
            </a:r>
          </a:p>
          <a:p>
            <a:pPr lvl="0" algn="r" rtl="1"/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נוחות וחשאיות</a:t>
            </a:r>
          </a:p>
          <a:p>
            <a:pPr lvl="0" algn="r" rtl="1"/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8956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451075"/>
            <a:ext cx="8229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2. הפתרון</a:t>
            </a:r>
            <a:endParaRPr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251600" y="1697300"/>
            <a:ext cx="6640800" cy="40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600" lvl="0" indent="0" algn="r" rtl="1">
              <a:buNone/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תחום הגדרה:</a:t>
            </a:r>
          </a:p>
          <a:p>
            <a:pPr marL="101600" lvl="0" indent="0" algn="r" rtl="1">
              <a:buNone/>
            </a:pPr>
            <a:endParaRPr lang="en-US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זיהוי בינארי – המשתמש המקורי או מתחזה</a:t>
            </a:r>
          </a:p>
          <a:p>
            <a:pPr lvl="0" algn="r" rtl="1"/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זיהוי הקלדת סיסמא בלבד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0" algn="r" rtl="1"/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סיסמא בעלת 8 תווים</a:t>
            </a:r>
          </a:p>
          <a:p>
            <a:pPr lvl="0" algn="r" rtl="1"/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הקלדה רציפה ללא מחיקות</a:t>
            </a:r>
          </a:p>
          <a:p>
            <a:pPr lvl="0" algn="r" rtl="1"/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0" algn="r" rtl="1"/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7142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1619700" y="2111125"/>
            <a:ext cx="5904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3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המימוש</a:t>
            </a:r>
            <a:endParaRPr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619700" y="3786746"/>
            <a:ext cx="5904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i="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892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451075"/>
            <a:ext cx="8229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3. המימוש</a:t>
            </a:r>
            <a:endParaRPr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1231305" y="2545650"/>
            <a:ext cx="2409600" cy="1766700"/>
          </a:xfrm>
          <a:prstGeom prst="homePlate">
            <a:avLst>
              <a:gd name="adj" fmla="val 30129"/>
            </a:avLst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 smtClean="0">
                <a:latin typeface="David" panose="020E0502060401010101" pitchFamily="34" charset="-79"/>
                <a:ea typeface="PT Serif"/>
                <a:cs typeface="David" panose="020E0502060401010101" pitchFamily="34" charset="-79"/>
                <a:sym typeface="PT Serif"/>
              </a:rPr>
              <a:t>זמני הקלדה</a:t>
            </a:r>
            <a:endParaRPr sz="1600" dirty="0">
              <a:latin typeface="David" panose="020E0502060401010101" pitchFamily="34" charset="-79"/>
              <a:ea typeface="PT Serif"/>
              <a:cs typeface="David" panose="020E0502060401010101" pitchFamily="34" charset="-79"/>
              <a:sym typeface="PT Serif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3320931" y="2545650"/>
            <a:ext cx="2455800" cy="1766700"/>
          </a:xfrm>
          <a:prstGeom prst="chevron">
            <a:avLst>
              <a:gd name="adj" fmla="val 29853"/>
            </a:avLst>
          </a:prstGeom>
          <a:solidFill>
            <a:schemeClr val="tx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 smtClean="0">
                <a:solidFill>
                  <a:schemeClr val="bg1"/>
                </a:solidFill>
                <a:latin typeface="PT Serif"/>
                <a:ea typeface="PT Serif"/>
                <a:cs typeface="PT Serif"/>
                <a:sym typeface="PT Serif"/>
              </a:rPr>
              <a:t>???</a:t>
            </a:r>
            <a:endParaRPr sz="1600" dirty="0">
              <a:solidFill>
                <a:schemeClr val="bg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5456895" y="2545650"/>
            <a:ext cx="2455800" cy="1766700"/>
          </a:xfrm>
          <a:prstGeom prst="chevron">
            <a:avLst>
              <a:gd name="adj" fmla="val 29853"/>
            </a:avLst>
          </a:prstGeom>
          <a:solidFill>
            <a:srgbClr val="D9D9D9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 smtClean="0">
                <a:latin typeface="PT Serif"/>
                <a:ea typeface="PT Serif"/>
                <a:cs typeface="PT Serif"/>
                <a:sym typeface="PT Serif"/>
              </a:rPr>
              <a:t>0\1</a:t>
            </a:r>
            <a:endParaRPr sz="1600" dirty="0">
              <a:latin typeface="PT Serif"/>
              <a:ea typeface="PT Serif"/>
              <a:cs typeface="PT Serif"/>
              <a:sym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88815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ia.pptx" id="{34DFED1B-E68A-45A8-97A1-E1D3032B8854}" vid="{BB36CF74-937E-43F1-92B7-77AD7F076CA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Portia</Template>
  <TotalTime>1032</TotalTime>
  <Words>1444</Words>
  <Application>Microsoft Office PowerPoint</Application>
  <PresentationFormat>‫הצגה על המסך (4:3)</PresentationFormat>
  <Paragraphs>201</Paragraphs>
  <Slides>37</Slides>
  <Notes>37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37</vt:i4>
      </vt:variant>
    </vt:vector>
  </HeadingPairs>
  <TitlesOfParts>
    <vt:vector size="43" baseType="lpstr">
      <vt:lpstr>David</vt:lpstr>
      <vt:lpstr>PT Serif</vt:lpstr>
      <vt:lpstr>Playfair Display</vt:lpstr>
      <vt:lpstr>MV Boli</vt:lpstr>
      <vt:lpstr>Arial</vt:lpstr>
      <vt:lpstr>Portia template</vt:lpstr>
      <vt:lpstr>Keystrokes Dynamics User Authentication using MultiLayer-Preceptron Neural Network</vt:lpstr>
      <vt:lpstr>זיהוי משתמשים על ידי פרופיל הקלדה</vt:lpstr>
      <vt:lpstr>1. הבעיה</vt:lpstr>
      <vt:lpstr>1. הבעיה</vt:lpstr>
      <vt:lpstr>2. הפיתרון</vt:lpstr>
      <vt:lpstr>2. הפתרון</vt:lpstr>
      <vt:lpstr>2. הפתרון</vt:lpstr>
      <vt:lpstr>3. המימוש</vt:lpstr>
      <vt:lpstr>3. המימוש</vt:lpstr>
      <vt:lpstr>Neural Network</vt:lpstr>
      <vt:lpstr>hello!</vt:lpstr>
      <vt:lpstr>Instructions for use</vt:lpstr>
      <vt:lpstr>Keystrokes Dynamics</vt:lpstr>
      <vt:lpstr>This is a slide title</vt:lpstr>
      <vt:lpstr>מצגת של PowerPoint‏</vt:lpstr>
      <vt:lpstr>Let’s review some concepts</vt:lpstr>
      <vt:lpstr>You can also split your content</vt:lpstr>
      <vt:lpstr>In two or three columns</vt:lpstr>
      <vt:lpstr>A picture is worth a thousand words</vt:lpstr>
      <vt:lpstr>want big impact? 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thanks!</vt:lpstr>
      <vt:lpstr>Credits</vt:lpstr>
      <vt:lpstr>Presentation design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Keystrokes Dynamics User Authentication using MultiLayer-Preceptron Neural Network</dc:title>
  <dc:creator>toalp oalp</dc:creator>
  <cp:lastModifiedBy>toalp oalp</cp:lastModifiedBy>
  <cp:revision>10</cp:revision>
  <dcterms:created xsi:type="dcterms:W3CDTF">2018-05-13T19:03:19Z</dcterms:created>
  <dcterms:modified xsi:type="dcterms:W3CDTF">2018-05-14T12:15:28Z</dcterms:modified>
</cp:coreProperties>
</file>