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60" r:id="rId5"/>
    <p:sldId id="269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48" autoAdjust="0"/>
  </p:normalViewPr>
  <p:slideViewPr>
    <p:cSldViewPr>
      <p:cViewPr varScale="1">
        <p:scale>
          <a:sx n="62" d="100"/>
          <a:sy n="62" d="100"/>
        </p:scale>
        <p:origin x="10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758C0-77F1-4E1D-9BA7-D31EB3FB240A}" type="datetimeFigureOut">
              <a:rPr lang="nl-NL" smtClean="0"/>
              <a:t>10-11-2017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80BD-774E-409C-9E00-0BC924CF38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56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</a:t>
            </a:r>
          </a:p>
          <a:p>
            <a:r>
              <a:rPr lang="en-US" dirty="0" smtClean="0"/>
              <a:t>https://docs.microsoft.com/en-us/dotnet/csharp/programming-guide/concepts/linq/sample-xml-documents-linq-to-xml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54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CustomersOrders.XML taken from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msdn.microsoft.com/en-us/library/bb387025.aspx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https://docs.microsoft.com/en-us/dotnet/csharp/programming-guide/concepts/linq/sample-xml-file-customers-and-orders-linq-to-xml-2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64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CustomersOrders.XSD taken </a:t>
            </a:r>
            <a:r>
              <a:rPr lang="en-US" dirty="0" smtClean="0"/>
              <a:t>from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msdn.microsoft.com/en-us/library/bb675181.aspx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https://docs.microsoft.com/en-us/dotnet/csharp/programming-guide/concepts/linq/sample-xsd-file-customers-and-orders1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13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80BD-774E-409C-9E00-0BC924CF389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4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3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59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9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4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7B59-7727-48E0-B22D-22F24C2082B3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87D8-0703-4310-8D2C-3F72CF651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2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dirty="0" smtClean="0"/>
              <a:t>Example taken from Microsoft</a:t>
            </a:r>
          </a:p>
          <a:p>
            <a:r>
              <a:rPr lang="en-US" dirty="0" smtClean="0"/>
              <a:t>XSD and XML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803" t="8077" r="13580" b="12262"/>
          <a:stretch/>
        </p:blipFill>
        <p:spPr>
          <a:xfrm>
            <a:off x="1187624" y="2780928"/>
            <a:ext cx="66247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8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containsCustomerID</a:t>
            </a:r>
            <a:r>
              <a:rPr lang="en-GB" dirty="0"/>
              <a:t> ( </a:t>
            </a:r>
            <a:r>
              <a:rPr lang="en-GB" dirty="0" err="1"/>
              <a:t>cid</a:t>
            </a:r>
            <a:r>
              <a:rPr lang="en-GB" dirty="0"/>
              <a:t> :: </a:t>
            </a:r>
            <a:r>
              <a:rPr lang="en-GB" dirty="0" err="1"/>
              <a:t>Int</a:t>
            </a:r>
            <a:r>
              <a:rPr lang="en-GB" dirty="0"/>
              <a:t>; x :: </a:t>
            </a:r>
            <a:r>
              <a:rPr lang="en-GB" dirty="0" err="1"/>
              <a:t>List_Customer</a:t>
            </a:r>
            <a:r>
              <a:rPr lang="en-GB" dirty="0"/>
              <a:t> ) :: Bool </a:t>
            </a:r>
            <a:r>
              <a:rPr lang="en-GB" dirty="0" smtClean="0"/>
              <a:t>::=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 </a:t>
            </a:r>
            <a:r>
              <a:rPr lang="en-GB" dirty="0" err="1"/>
              <a:t>isNil_Customer</a:t>
            </a:r>
            <a:r>
              <a:rPr lang="en-GB" dirty="0"/>
              <a:t> (x)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THEN </a:t>
            </a:r>
            <a:r>
              <a:rPr lang="en-GB" dirty="0"/>
              <a:t>False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ELSE 	IF </a:t>
            </a:r>
            <a:r>
              <a:rPr lang="en-GB" dirty="0" err="1"/>
              <a:t>customerID</a:t>
            </a:r>
            <a:r>
              <a:rPr lang="en-GB" dirty="0"/>
              <a:t>(head (x)) == </a:t>
            </a:r>
            <a:r>
              <a:rPr lang="en-GB" dirty="0" err="1"/>
              <a:t>cid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THEN </a:t>
            </a:r>
            <a:r>
              <a:rPr lang="en-GB" dirty="0"/>
              <a:t>True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ELSE </a:t>
            </a:r>
            <a:r>
              <a:rPr lang="en-GB" dirty="0" err="1"/>
              <a:t>containsCustomerID</a:t>
            </a:r>
            <a:r>
              <a:rPr lang="en-GB" dirty="0"/>
              <a:t> (</a:t>
            </a:r>
            <a:r>
              <a:rPr lang="en-GB" dirty="0" err="1"/>
              <a:t>cid</a:t>
            </a:r>
            <a:r>
              <a:rPr lang="en-GB" dirty="0"/>
              <a:t>, tail(x))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FI </a:t>
            </a:r>
          </a:p>
          <a:p>
            <a:pPr marL="0" indent="0">
              <a:buNone/>
            </a:pPr>
            <a:r>
              <a:rPr lang="en-GB" dirty="0" smtClean="0"/>
              <a:t>	FI</a:t>
            </a:r>
          </a:p>
          <a:p>
            <a:pPr marL="0" indent="0">
              <a:buNone/>
            </a:pPr>
            <a:r>
              <a:rPr lang="en-GB" dirty="0" smtClean="0"/>
              <a:t>ENDDEF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validCustomerIDsInOrders</a:t>
            </a:r>
            <a:r>
              <a:rPr lang="en-GB" dirty="0"/>
              <a:t> ( o :: </a:t>
            </a:r>
            <a:r>
              <a:rPr lang="en-GB" dirty="0" err="1"/>
              <a:t>List_Order</a:t>
            </a:r>
            <a:r>
              <a:rPr lang="en-GB" dirty="0"/>
              <a:t>; c :: </a:t>
            </a:r>
            <a:r>
              <a:rPr lang="en-GB" dirty="0" err="1"/>
              <a:t>List_Customer</a:t>
            </a:r>
            <a:r>
              <a:rPr lang="en-GB" dirty="0"/>
              <a:t> ) :: Bool ::=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 </a:t>
            </a:r>
            <a:r>
              <a:rPr lang="en-GB" dirty="0" err="1"/>
              <a:t>isNil_Order</a:t>
            </a:r>
            <a:r>
              <a:rPr lang="en-GB" dirty="0"/>
              <a:t> (o)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THEN </a:t>
            </a:r>
            <a:r>
              <a:rPr lang="en-GB" dirty="0"/>
              <a:t>True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ELSE </a:t>
            </a:r>
            <a:r>
              <a:rPr lang="en-GB" dirty="0" err="1"/>
              <a:t>containsCustomerID</a:t>
            </a:r>
            <a:r>
              <a:rPr lang="en-GB" dirty="0"/>
              <a:t>(</a:t>
            </a:r>
            <a:r>
              <a:rPr lang="en-GB" dirty="0" err="1"/>
              <a:t>customerID</a:t>
            </a:r>
            <a:r>
              <a:rPr lang="en-GB" dirty="0"/>
              <a:t>(head(o)), c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	 </a:t>
            </a:r>
            <a:r>
              <a:rPr lang="en-GB" dirty="0" smtClean="0"/>
              <a:t>   </a:t>
            </a:r>
            <a:r>
              <a:rPr lang="en-GB" dirty="0"/>
              <a:t>/\ </a:t>
            </a:r>
            <a:r>
              <a:rPr lang="en-GB" dirty="0" err="1"/>
              <a:t>validCustomerIDsInOrders</a:t>
            </a:r>
            <a:r>
              <a:rPr lang="en-GB" dirty="0"/>
              <a:t> (tail(o), </a:t>
            </a:r>
            <a:r>
              <a:rPr lang="en-GB" dirty="0" smtClean="0"/>
              <a:t>c)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FI</a:t>
            </a:r>
          </a:p>
          <a:p>
            <a:pPr marL="0" indent="0">
              <a:buNone/>
            </a:pPr>
            <a:r>
              <a:rPr lang="en-GB" dirty="0" smtClean="0"/>
              <a:t>ENDDEF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199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Customers</a:t>
            </a:r>
            <a:r>
              <a:rPr lang="nl-NL" dirty="0"/>
              <a:t> Orders - </a:t>
            </a:r>
            <a:r>
              <a:rPr lang="nl-NL" dirty="0" err="1"/>
              <a:t>ProcDefs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NL" dirty="0"/>
              <a:t>PROCDEF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:: Report ] (queue :: </a:t>
            </a:r>
            <a:r>
              <a:rPr lang="nl-NL" dirty="0" err="1"/>
              <a:t>ReportList</a:t>
            </a:r>
            <a:r>
              <a:rPr lang="nl-NL" dirty="0"/>
              <a:t>) ::=</a:t>
            </a:r>
          </a:p>
          <a:p>
            <a:pPr marL="0" indent="0">
              <a:buNone/>
            </a:pPr>
            <a:r>
              <a:rPr lang="nl-NL" dirty="0"/>
              <a:t>        </a:t>
            </a:r>
            <a:r>
              <a:rPr lang="nl-NL" dirty="0" err="1"/>
              <a:t>IReport</a:t>
            </a:r>
            <a:r>
              <a:rPr lang="nl-NL" dirty="0"/>
              <a:t> ? r &gt;-&gt;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] (</a:t>
            </a:r>
            <a:r>
              <a:rPr lang="nl-NL" dirty="0" err="1"/>
              <a:t>add</a:t>
            </a:r>
            <a:r>
              <a:rPr lang="nl-NL" dirty="0"/>
              <a:t> (r , queue))</a:t>
            </a:r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[[ </a:t>
            </a:r>
            <a:r>
              <a:rPr lang="nl-NL" dirty="0" err="1"/>
              <a:t>isCstr_Report</a:t>
            </a:r>
            <a:r>
              <a:rPr lang="nl-NL" dirty="0"/>
              <a:t> (queue) ]] =&gt;&gt; </a:t>
            </a:r>
            <a:r>
              <a:rPr lang="nl-NL" dirty="0" err="1"/>
              <a:t>OReport</a:t>
            </a:r>
            <a:r>
              <a:rPr lang="nl-NL" dirty="0"/>
              <a:t> ! </a:t>
            </a:r>
            <a:r>
              <a:rPr lang="nl-NL" dirty="0" err="1"/>
              <a:t>head</a:t>
            </a:r>
            <a:r>
              <a:rPr lang="nl-NL" dirty="0"/>
              <a:t>(queue) &gt;-&gt; </a:t>
            </a:r>
            <a:r>
              <a:rPr lang="nl-NL" dirty="0" err="1"/>
              <a:t>bufferedOutput</a:t>
            </a:r>
            <a:r>
              <a:rPr lang="nl-NL" dirty="0"/>
              <a:t> [ </a:t>
            </a:r>
            <a:r>
              <a:rPr lang="nl-NL" dirty="0" err="1"/>
              <a:t>IReport</a:t>
            </a:r>
            <a:r>
              <a:rPr lang="nl-NL" dirty="0"/>
              <a:t>, </a:t>
            </a:r>
            <a:r>
              <a:rPr lang="nl-NL" dirty="0" err="1"/>
              <a:t>OReport</a:t>
            </a:r>
            <a:r>
              <a:rPr lang="nl-NL" dirty="0"/>
              <a:t> ] (</a:t>
            </a:r>
            <a:r>
              <a:rPr lang="nl-NL" dirty="0" err="1"/>
              <a:t>tail</a:t>
            </a:r>
            <a:r>
              <a:rPr lang="nl-NL" dirty="0"/>
              <a:t>(queue))</a:t>
            </a:r>
          </a:p>
          <a:p>
            <a:pPr marL="0" indent="0">
              <a:buNone/>
            </a:pPr>
            <a:r>
              <a:rPr lang="nl-NL" dirty="0"/>
              <a:t>ENDDEF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PROCDEF handle [ Customer :: Customer; Order :: Order; Report :: Report ] </a:t>
            </a:r>
            <a:endParaRPr lang="nl-NL" dirty="0" smtClean="0"/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                           </a:t>
            </a:r>
            <a:r>
              <a:rPr lang="nl-NL" dirty="0" smtClean="0"/>
              <a:t>(</a:t>
            </a:r>
            <a:r>
              <a:rPr lang="nl-NL" dirty="0" err="1"/>
              <a:t>cs</a:t>
            </a:r>
            <a:r>
              <a:rPr lang="nl-NL" dirty="0"/>
              <a:t> :: </a:t>
            </a:r>
            <a:r>
              <a:rPr lang="nl-NL" dirty="0" err="1"/>
              <a:t>List_Customer</a:t>
            </a:r>
            <a:r>
              <a:rPr lang="nl-NL" dirty="0"/>
              <a:t>; os :: </a:t>
            </a:r>
            <a:r>
              <a:rPr lang="nl-NL" dirty="0" err="1"/>
              <a:t>List_Order</a:t>
            </a:r>
            <a:r>
              <a:rPr lang="nl-NL" dirty="0"/>
              <a:t>; </a:t>
            </a:r>
            <a:r>
              <a:rPr lang="nl-NL" dirty="0" err="1"/>
              <a:t>changed</a:t>
            </a:r>
            <a:r>
              <a:rPr lang="nl-NL" dirty="0"/>
              <a:t> :: </a:t>
            </a:r>
            <a:r>
              <a:rPr lang="nl-NL" dirty="0" err="1"/>
              <a:t>Bool</a:t>
            </a:r>
            <a:r>
              <a:rPr lang="nl-NL" dirty="0"/>
              <a:t>) EXIT ::= </a:t>
            </a:r>
          </a:p>
          <a:p>
            <a:pPr marL="0" indent="0">
              <a:buNone/>
            </a:pPr>
            <a:r>
              <a:rPr lang="nl-NL" dirty="0"/>
              <a:t>        [[ </a:t>
            </a:r>
            <a:r>
              <a:rPr lang="nl-NL" dirty="0" err="1"/>
              <a:t>changed</a:t>
            </a:r>
            <a:r>
              <a:rPr lang="nl-NL" dirty="0"/>
              <a:t> ]] =&gt;&gt;   (   Report ! Report ( </a:t>
            </a:r>
            <a:r>
              <a:rPr lang="nl-NL" dirty="0" err="1"/>
              <a:t>cs</a:t>
            </a:r>
            <a:r>
              <a:rPr lang="nl-NL" dirty="0"/>
              <a:t>, os )</a:t>
            </a:r>
          </a:p>
          <a:p>
            <a:pPr marL="0" indent="0">
              <a:buNone/>
            </a:pPr>
            <a:r>
              <a:rPr lang="nl-NL" dirty="0"/>
              <a:t>                            </a:t>
            </a:r>
            <a:r>
              <a:rPr lang="nl-NL" dirty="0"/>
              <a:t> </a:t>
            </a:r>
            <a:r>
              <a:rPr lang="nl-NL" dirty="0" smtClean="0"/>
              <a:t>            </a:t>
            </a:r>
            <a:r>
              <a:rPr lang="nl-NL" dirty="0" smtClean="0"/>
              <a:t>&gt;-&gt; </a:t>
            </a:r>
            <a:r>
              <a:rPr lang="nl-NL" dirty="0"/>
              <a:t>handle [Customer , Order , Report ] ( </a:t>
            </a:r>
            <a:r>
              <a:rPr lang="nl-NL" dirty="0" err="1"/>
              <a:t>cs</a:t>
            </a:r>
            <a:r>
              <a:rPr lang="nl-NL" dirty="0"/>
              <a:t> , os , </a:t>
            </a:r>
            <a:r>
              <a:rPr lang="nl-NL" dirty="0" err="1"/>
              <a:t>False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                            </a:t>
            </a:r>
            <a:r>
              <a:rPr lang="nl-NL" dirty="0" smtClean="0"/>
              <a:t>             )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(   Customer ? c [[ </a:t>
            </a:r>
            <a:r>
              <a:rPr lang="nl-NL" dirty="0" err="1"/>
              <a:t>isValid_Customer</a:t>
            </a:r>
            <a:r>
              <a:rPr lang="nl-NL" dirty="0"/>
              <a:t>(c) /\ </a:t>
            </a:r>
            <a:r>
              <a:rPr lang="nl-NL" dirty="0" err="1"/>
              <a:t>not</a:t>
            </a:r>
            <a:r>
              <a:rPr lang="nl-NL" dirty="0"/>
              <a:t> ( </a:t>
            </a:r>
            <a:r>
              <a:rPr lang="nl-NL" dirty="0" err="1"/>
              <a:t>containsCustomerID</a:t>
            </a:r>
            <a:r>
              <a:rPr lang="nl-NL" dirty="0"/>
              <a:t> ( </a:t>
            </a:r>
            <a:r>
              <a:rPr lang="nl-NL" dirty="0" err="1"/>
              <a:t>customerID</a:t>
            </a:r>
            <a:r>
              <a:rPr lang="nl-NL" dirty="0"/>
              <a:t> ( c ) , </a:t>
            </a:r>
            <a:r>
              <a:rPr lang="nl-NL" dirty="0" err="1"/>
              <a:t>cs</a:t>
            </a:r>
            <a:r>
              <a:rPr lang="nl-NL" dirty="0"/>
              <a:t> ) ) ]] </a:t>
            </a:r>
          </a:p>
          <a:p>
            <a:pPr marL="0" indent="0">
              <a:buNone/>
            </a:pPr>
            <a:r>
              <a:rPr lang="nl-NL" dirty="0"/>
              <a:t>        &gt;-&gt; handle [Customer, Order, Report] ( </a:t>
            </a:r>
            <a:r>
              <a:rPr lang="nl-NL" dirty="0" err="1"/>
              <a:t>Cstr_Customer</a:t>
            </a:r>
            <a:r>
              <a:rPr lang="nl-NL" dirty="0"/>
              <a:t> ( c, </a:t>
            </a:r>
            <a:r>
              <a:rPr lang="nl-NL" dirty="0" err="1"/>
              <a:t>cs</a:t>
            </a:r>
            <a:r>
              <a:rPr lang="nl-NL" dirty="0"/>
              <a:t> ), os , True ) </a:t>
            </a:r>
          </a:p>
          <a:p>
            <a:pPr marL="0" indent="0">
              <a:buNone/>
            </a:pPr>
            <a:r>
              <a:rPr lang="nl-NL" dirty="0"/>
              <a:t>        )</a:t>
            </a:r>
          </a:p>
          <a:p>
            <a:pPr marL="0" indent="0">
              <a:buNone/>
            </a:pPr>
            <a:r>
              <a:rPr lang="nl-NL" dirty="0"/>
              <a:t>    ##</a:t>
            </a:r>
          </a:p>
          <a:p>
            <a:pPr marL="0" indent="0">
              <a:buNone/>
            </a:pPr>
            <a:r>
              <a:rPr lang="nl-NL" dirty="0"/>
              <a:t>        (   Order ? o [[ </a:t>
            </a:r>
            <a:r>
              <a:rPr lang="nl-NL" dirty="0" err="1"/>
              <a:t>isValid_Order</a:t>
            </a:r>
            <a:r>
              <a:rPr lang="nl-NL" dirty="0"/>
              <a:t>(o) /\ </a:t>
            </a:r>
            <a:r>
              <a:rPr lang="nl-NL" dirty="0" err="1"/>
              <a:t>containsCustomerID</a:t>
            </a:r>
            <a:r>
              <a:rPr lang="nl-NL" dirty="0"/>
              <a:t> ( </a:t>
            </a:r>
            <a:r>
              <a:rPr lang="nl-NL" dirty="0" err="1"/>
              <a:t>customerID</a:t>
            </a:r>
            <a:r>
              <a:rPr lang="nl-NL" dirty="0"/>
              <a:t>(o), </a:t>
            </a:r>
            <a:r>
              <a:rPr lang="nl-NL" dirty="0" err="1"/>
              <a:t>cs</a:t>
            </a:r>
            <a:r>
              <a:rPr lang="nl-NL" dirty="0"/>
              <a:t> ) ]] </a:t>
            </a:r>
          </a:p>
          <a:p>
            <a:pPr marL="0" indent="0">
              <a:buNone/>
            </a:pPr>
            <a:r>
              <a:rPr lang="nl-NL" dirty="0"/>
              <a:t>        &gt;-&gt; handle [Customer, Order, Report] ( </a:t>
            </a:r>
            <a:r>
              <a:rPr lang="nl-NL" dirty="0" err="1"/>
              <a:t>cs</a:t>
            </a:r>
            <a:r>
              <a:rPr lang="nl-NL" dirty="0"/>
              <a:t>, </a:t>
            </a:r>
            <a:r>
              <a:rPr lang="nl-NL" dirty="0" err="1"/>
              <a:t>Cstr_Order</a:t>
            </a:r>
            <a:r>
              <a:rPr lang="nl-NL" dirty="0"/>
              <a:t> ( o, os ) , True ) </a:t>
            </a:r>
          </a:p>
          <a:p>
            <a:pPr marL="0" indent="0">
              <a:buNone/>
            </a:pPr>
            <a:r>
              <a:rPr lang="nl-NL" dirty="0"/>
              <a:t>        )</a:t>
            </a:r>
          </a:p>
          <a:p>
            <a:pPr marL="0" indent="0">
              <a:buNone/>
            </a:pPr>
            <a:r>
              <a:rPr lang="nl-NL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29589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ModelDef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MODELDEF Model ::= </a:t>
            </a:r>
          </a:p>
          <a:p>
            <a:pPr marL="0" indent="0">
              <a:buNone/>
            </a:pPr>
            <a:r>
              <a:rPr lang="en-GB" sz="2000" dirty="0"/>
              <a:t>    CHAN IN    Customer, Order</a:t>
            </a:r>
          </a:p>
          <a:p>
            <a:pPr marL="0" indent="0">
              <a:buNone/>
            </a:pPr>
            <a:r>
              <a:rPr lang="en-GB" sz="2000" dirty="0"/>
              <a:t>    CHAN OUT   Report</a:t>
            </a:r>
          </a:p>
          <a:p>
            <a:pPr marL="0" indent="0">
              <a:buNone/>
            </a:pPr>
            <a:r>
              <a:rPr lang="en-GB" sz="2000" dirty="0"/>
              <a:t>    BEHAVIOUR</a:t>
            </a:r>
          </a:p>
          <a:p>
            <a:pPr marL="0" indent="0">
              <a:buNone/>
            </a:pPr>
            <a:r>
              <a:rPr lang="en-GB" sz="2000" dirty="0"/>
              <a:t>        HIDE [ </a:t>
            </a:r>
            <a:r>
              <a:rPr lang="en-GB" sz="2000" dirty="0" err="1"/>
              <a:t>HReport</a:t>
            </a:r>
            <a:r>
              <a:rPr lang="en-GB" sz="2000" dirty="0"/>
              <a:t> :: Report ] IN</a:t>
            </a:r>
          </a:p>
          <a:p>
            <a:pPr marL="0" indent="0">
              <a:buNone/>
            </a:pPr>
            <a:r>
              <a:rPr lang="en-GB" sz="2000" dirty="0"/>
              <a:t>                handle [ Customer, Order, </a:t>
            </a:r>
            <a:r>
              <a:rPr lang="en-GB" sz="2000" dirty="0" err="1"/>
              <a:t>HReport</a:t>
            </a:r>
            <a:r>
              <a:rPr lang="en-GB" sz="2000" dirty="0"/>
              <a:t> ] ( </a:t>
            </a:r>
            <a:r>
              <a:rPr lang="en-GB" sz="2000" dirty="0" err="1"/>
              <a:t>Nil_Customer</a:t>
            </a:r>
            <a:r>
              <a:rPr lang="en-GB" sz="2000" dirty="0"/>
              <a:t>, </a:t>
            </a:r>
            <a:r>
              <a:rPr lang="en-GB" sz="2000" dirty="0" err="1"/>
              <a:t>Nil_Order</a:t>
            </a:r>
            <a:r>
              <a:rPr lang="en-GB" sz="2000" dirty="0"/>
              <a:t>, True )</a:t>
            </a:r>
          </a:p>
          <a:p>
            <a:pPr marL="0" indent="0">
              <a:buNone/>
            </a:pPr>
            <a:r>
              <a:rPr lang="en-GB" sz="2000" dirty="0"/>
              <a:t>            |[ </a:t>
            </a:r>
            <a:r>
              <a:rPr lang="en-GB" sz="2000" dirty="0" err="1"/>
              <a:t>HReport</a:t>
            </a:r>
            <a:r>
              <a:rPr lang="en-GB" sz="2000" dirty="0"/>
              <a:t> ]|</a:t>
            </a:r>
          </a:p>
          <a:p>
            <a:pPr marL="0" indent="0">
              <a:buNone/>
            </a:pPr>
            <a:r>
              <a:rPr lang="en-GB" sz="2000" dirty="0"/>
              <a:t>                </a:t>
            </a:r>
            <a:r>
              <a:rPr lang="en-GB" sz="2000" dirty="0" err="1"/>
              <a:t>bufferedOutput</a:t>
            </a:r>
            <a:r>
              <a:rPr lang="en-GB" sz="2000" dirty="0"/>
              <a:t> [ </a:t>
            </a:r>
            <a:r>
              <a:rPr lang="en-GB" sz="2000" dirty="0" err="1"/>
              <a:t>HReport</a:t>
            </a:r>
            <a:r>
              <a:rPr lang="en-GB" sz="2000" dirty="0"/>
              <a:t>, Report ] (</a:t>
            </a:r>
            <a:r>
              <a:rPr lang="en-GB" sz="2000" dirty="0" err="1"/>
              <a:t>Nil_Report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        NI</a:t>
            </a:r>
          </a:p>
          <a:p>
            <a:pPr marL="0" indent="0">
              <a:buNone/>
            </a:pPr>
            <a:r>
              <a:rPr lang="en-GB" sz="2000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82067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Orders - Connect to SUT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/>
              <a:t>CHANDEF Chans ::=   Customer  :: Customer</a:t>
            </a:r>
          </a:p>
          <a:p>
            <a:pPr marL="0" indent="0">
              <a:buNone/>
            </a:pPr>
            <a:r>
              <a:rPr lang="en-US" sz="3400" dirty="0"/>
              <a:t>                  ; Order     :: Order </a:t>
            </a:r>
          </a:p>
          <a:p>
            <a:pPr marL="0" indent="0">
              <a:buNone/>
            </a:pPr>
            <a:r>
              <a:rPr lang="en-US" sz="3400" dirty="0"/>
              <a:t>                  ; Report    :: Report </a:t>
            </a:r>
          </a:p>
          <a:p>
            <a:pPr marL="0" indent="0">
              <a:buNone/>
            </a:pPr>
            <a:r>
              <a:rPr lang="en-US" sz="3400" dirty="0"/>
              <a:t>ENDDEF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CNECTDEF  </a:t>
            </a:r>
            <a:r>
              <a:rPr lang="en-GB" sz="3400" dirty="0" err="1"/>
              <a:t>Sut</a:t>
            </a:r>
            <a:r>
              <a:rPr lang="en-GB" sz="3400" dirty="0"/>
              <a:t> ::=</a:t>
            </a:r>
          </a:p>
          <a:p>
            <a:pPr marL="0" indent="0">
              <a:buNone/>
            </a:pPr>
            <a:r>
              <a:rPr lang="en-GB" sz="3400" dirty="0"/>
              <a:t>        CLIENTSOCK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OUT  Customer                     HOST "localhost"  PORT 7890</a:t>
            </a:r>
          </a:p>
          <a:p>
            <a:pPr marL="0" indent="0">
              <a:buNone/>
            </a:pPr>
            <a:r>
              <a:rPr lang="en-GB" sz="3400" dirty="0"/>
              <a:t>        ENCODE     Customer  ? c                 -&gt;  ! </a:t>
            </a:r>
            <a:r>
              <a:rPr lang="en-GB" sz="3400" dirty="0" err="1"/>
              <a:t>toXml</a:t>
            </a:r>
            <a:r>
              <a:rPr lang="en-GB" sz="3400" dirty="0"/>
              <a:t>(c)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OUT  Order                            HOST "localhost"  PORT 7891</a:t>
            </a:r>
          </a:p>
          <a:p>
            <a:pPr marL="0" indent="0">
              <a:buNone/>
            </a:pPr>
            <a:r>
              <a:rPr lang="en-GB" sz="3400" dirty="0"/>
              <a:t>        ENCODE     Order  ? o                       -&gt;  ! </a:t>
            </a:r>
            <a:r>
              <a:rPr lang="en-GB" sz="3400" dirty="0" err="1"/>
              <a:t>toXml</a:t>
            </a:r>
            <a:r>
              <a:rPr lang="en-GB" sz="3400" dirty="0"/>
              <a:t>(o)</a:t>
            </a:r>
          </a:p>
          <a:p>
            <a:pPr marL="0" indent="0">
              <a:buNone/>
            </a:pPr>
            <a:endParaRPr lang="en-GB" sz="3400" dirty="0"/>
          </a:p>
          <a:p>
            <a:pPr marL="0" indent="0">
              <a:buNone/>
            </a:pPr>
            <a:r>
              <a:rPr lang="en-GB" sz="3400" dirty="0"/>
              <a:t>        CHAN  IN   Report                             HOST "localhost"  PORT 7892</a:t>
            </a:r>
          </a:p>
          <a:p>
            <a:pPr marL="0" indent="0">
              <a:buNone/>
            </a:pPr>
            <a:r>
              <a:rPr lang="en-GB" sz="3400" dirty="0"/>
              <a:t>        DECODE     Report ! </a:t>
            </a:r>
            <a:r>
              <a:rPr lang="en-GB" sz="3400" dirty="0" err="1"/>
              <a:t>fromXml</a:t>
            </a:r>
            <a:r>
              <a:rPr lang="en-GB" sz="3400" dirty="0"/>
              <a:t>(s)      &lt;-   ? s</a:t>
            </a:r>
          </a:p>
          <a:p>
            <a:pPr marL="0" indent="0">
              <a:buNone/>
            </a:pPr>
            <a:r>
              <a:rPr lang="en-GB" sz="3400" dirty="0"/>
              <a:t>ENDDEF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</a:t>
            </a:r>
            <a:r>
              <a:rPr lang="en-GB" dirty="0" smtClean="0"/>
              <a:t>Orders XML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45" t="8691" r="14146" b="6572"/>
          <a:stretch/>
        </p:blipFill>
        <p:spPr>
          <a:xfrm>
            <a:off x="539552" y="1268760"/>
            <a:ext cx="8064896" cy="53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1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 XSD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839" t="8946" r="13192" b="6063"/>
          <a:stretch/>
        </p:blipFill>
        <p:spPr>
          <a:xfrm>
            <a:off x="395536" y="1196752"/>
            <a:ext cx="8352928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 SUT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1800" y="2204864"/>
            <a:ext cx="381642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9187" y="2708920"/>
            <a:ext cx="205261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9187" y="4149080"/>
            <a:ext cx="205261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8224" y="3501008"/>
            <a:ext cx="21399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19187" y="2173155"/>
            <a:ext cx="205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customer (xml)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4202" y="3635732"/>
            <a:ext cx="168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order (xml)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88224" y="2987660"/>
            <a:ext cx="214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updated report (xml)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Customers Orders SUT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inputs are received, an updated report will be send shortly there after</a:t>
            </a:r>
          </a:p>
          <a:p>
            <a:r>
              <a:rPr lang="en-US" dirty="0" smtClean="0"/>
              <a:t>A </a:t>
            </a:r>
            <a:r>
              <a:rPr lang="en-US" dirty="0"/>
              <a:t>report contains all received customers and </a:t>
            </a:r>
            <a:r>
              <a:rPr lang="en-US" dirty="0" smtClean="0"/>
              <a:t>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TYPEDEF Report ::= </a:t>
            </a:r>
            <a:r>
              <a:rPr lang="en-US" dirty="0" smtClean="0"/>
              <a:t>Report </a:t>
            </a:r>
            <a:r>
              <a:rPr lang="en-US" dirty="0"/>
              <a:t>{ customers :: </a:t>
            </a:r>
            <a:r>
              <a:rPr lang="en-US" dirty="0" err="1"/>
              <a:t>List_Customer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; </a:t>
            </a:r>
            <a:r>
              <a:rPr lang="en-US" dirty="0"/>
              <a:t>orders :: </a:t>
            </a:r>
            <a:r>
              <a:rPr lang="en-US" dirty="0" err="1"/>
              <a:t>List_Order</a:t>
            </a:r>
            <a:r>
              <a:rPr lang="en-US" dirty="0"/>
              <a:t>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ENDDEF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TYPEDEF </a:t>
            </a:r>
            <a:r>
              <a:rPr lang="en-GB" dirty="0" err="1"/>
              <a:t>List_Customer</a:t>
            </a:r>
            <a:r>
              <a:rPr lang="en-GB" dirty="0"/>
              <a:t> ::=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Nil_Customer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| </a:t>
            </a:r>
            <a:r>
              <a:rPr lang="en-GB" dirty="0" err="1"/>
              <a:t>Cstr_Customer</a:t>
            </a:r>
            <a:r>
              <a:rPr lang="en-GB" dirty="0"/>
              <a:t> { head :: Customer; tail :: </a:t>
            </a:r>
            <a:r>
              <a:rPr lang="en-GB" dirty="0" err="1"/>
              <a:t>List_Customer</a:t>
            </a:r>
            <a:r>
              <a:rPr lang="en-GB" dirty="0"/>
              <a:t> }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ENDDEF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TYPEDEF </a:t>
            </a:r>
            <a:r>
              <a:rPr lang="en-US" dirty="0" err="1"/>
              <a:t>List_Order</a:t>
            </a:r>
            <a:r>
              <a:rPr lang="en-US" dirty="0"/>
              <a:t> ::=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Nil_Order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Cstr_Order</a:t>
            </a:r>
            <a:r>
              <a:rPr lang="en-US" dirty="0"/>
              <a:t> { head :: Order; tail :: </a:t>
            </a:r>
            <a:r>
              <a:rPr lang="en-US" dirty="0" err="1"/>
              <a:t>List_Order</a:t>
            </a:r>
            <a:r>
              <a:rPr lang="en-US" dirty="0"/>
              <a:t>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TYPEDEF Customer ::= </a:t>
            </a:r>
            <a:r>
              <a:rPr lang="en-GB" sz="1600" dirty="0" smtClean="0"/>
              <a:t>Customer </a:t>
            </a:r>
            <a:r>
              <a:rPr lang="en-GB" sz="1600" dirty="0"/>
              <a:t>{ </a:t>
            </a:r>
            <a:r>
              <a:rPr lang="en-GB" sz="1600" dirty="0" err="1"/>
              <a:t>companyName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   </a:t>
            </a:r>
            <a:r>
              <a:rPr lang="en-GB" sz="1600" dirty="0" smtClean="0"/>
              <a:t>                       ; </a:t>
            </a:r>
            <a:r>
              <a:rPr lang="en-GB" sz="1600" dirty="0" err="1"/>
              <a:t>contactName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 smtClean="0"/>
              <a:t>                                                           </a:t>
            </a:r>
            <a:r>
              <a:rPr lang="en-GB" sz="1600" dirty="0"/>
              <a:t>; </a:t>
            </a:r>
            <a:r>
              <a:rPr lang="en-GB" sz="1600" dirty="0" err="1"/>
              <a:t>contactTitle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</a:t>
            </a:r>
            <a:r>
              <a:rPr lang="en-GB" sz="1600" dirty="0" smtClean="0"/>
              <a:t>                                    </a:t>
            </a:r>
            <a:r>
              <a:rPr lang="en-GB" sz="1600" dirty="0"/>
              <a:t>; phone :: String</a:t>
            </a:r>
          </a:p>
          <a:p>
            <a:pPr marL="0" indent="0">
              <a:buNone/>
            </a:pPr>
            <a:r>
              <a:rPr lang="en-GB" sz="1600" dirty="0" smtClean="0"/>
              <a:t>                                                           </a:t>
            </a:r>
            <a:r>
              <a:rPr lang="en-GB" sz="1600" dirty="0"/>
              <a:t>; fax :: </a:t>
            </a:r>
            <a:r>
              <a:rPr lang="en-GB" sz="1600" dirty="0" err="1"/>
              <a:t>Conditional_string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           </a:t>
            </a:r>
            <a:r>
              <a:rPr lang="en-GB" sz="1600" dirty="0" smtClean="0"/>
              <a:t>                                    </a:t>
            </a:r>
            <a:r>
              <a:rPr lang="en-GB" sz="1600" dirty="0"/>
              <a:t>; </a:t>
            </a:r>
            <a:r>
              <a:rPr lang="en-GB" sz="1600" dirty="0" err="1"/>
              <a:t>fullAddress</a:t>
            </a:r>
            <a:r>
              <a:rPr lang="en-GB" sz="1600" dirty="0"/>
              <a:t> :: </a:t>
            </a:r>
            <a:r>
              <a:rPr lang="en-GB" sz="1600" dirty="0" smtClean="0"/>
              <a:t>Address</a:t>
            </a:r>
          </a:p>
          <a:p>
            <a:pPr marL="0" indent="0">
              <a:buNone/>
            </a:pPr>
            <a:r>
              <a:rPr lang="en-GB" sz="1600" dirty="0" smtClean="0"/>
              <a:t>                                                           </a:t>
            </a:r>
            <a:r>
              <a:rPr lang="en-GB" sz="1600" dirty="0"/>
              <a:t>; </a:t>
            </a:r>
            <a:r>
              <a:rPr lang="en-GB" sz="1600" dirty="0" err="1"/>
              <a:t>customerID</a:t>
            </a:r>
            <a:r>
              <a:rPr lang="en-GB" sz="1600" dirty="0"/>
              <a:t> :: </a:t>
            </a:r>
            <a:r>
              <a:rPr lang="en-GB" sz="1600" dirty="0" err="1"/>
              <a:t>Int</a:t>
            </a:r>
            <a:r>
              <a:rPr lang="en-GB" sz="1600" dirty="0"/>
              <a:t> }</a:t>
            </a:r>
          </a:p>
          <a:p>
            <a:pPr marL="0" indent="0">
              <a:buNone/>
            </a:pPr>
            <a:r>
              <a:rPr lang="en-GB" sz="1600" dirty="0" smtClean="0"/>
              <a:t>ENDDEF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TYPEDEF Address ::= </a:t>
            </a:r>
            <a:r>
              <a:rPr lang="en-GB" sz="1600" dirty="0" smtClean="0"/>
              <a:t>Address </a:t>
            </a:r>
            <a:r>
              <a:rPr lang="en-GB" sz="1600" dirty="0"/>
              <a:t>{ address :: String</a:t>
            </a:r>
          </a:p>
          <a:p>
            <a:pPr marL="0" indent="0">
              <a:buNone/>
            </a:pPr>
            <a:r>
              <a:rPr lang="en-GB" sz="1600" dirty="0" smtClean="0"/>
              <a:t>                                                     </a:t>
            </a:r>
            <a:r>
              <a:rPr lang="en-GB" sz="1600" dirty="0"/>
              <a:t>; city :: String</a:t>
            </a:r>
          </a:p>
          <a:p>
            <a:pPr marL="0" indent="0">
              <a:buNone/>
            </a:pPr>
            <a:r>
              <a:rPr lang="en-GB" sz="1600" dirty="0"/>
              <a:t>                    </a:t>
            </a:r>
            <a:r>
              <a:rPr lang="en-GB" sz="1600" dirty="0" smtClean="0"/>
              <a:t>                                 </a:t>
            </a:r>
            <a:r>
              <a:rPr lang="en-GB" sz="1600" dirty="0"/>
              <a:t>; region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</a:t>
            </a:r>
            <a:r>
              <a:rPr lang="en-GB" sz="1600" dirty="0" smtClean="0"/>
              <a:t>                     </a:t>
            </a:r>
            <a:r>
              <a:rPr lang="en-GB" sz="1600" dirty="0"/>
              <a:t>; </a:t>
            </a:r>
            <a:r>
              <a:rPr lang="en-GB" sz="1600" dirty="0" err="1"/>
              <a:t>postalCode</a:t>
            </a:r>
            <a:r>
              <a:rPr lang="en-GB" sz="1600" dirty="0"/>
              <a:t> :: String</a:t>
            </a:r>
          </a:p>
          <a:p>
            <a:pPr marL="0" indent="0">
              <a:buNone/>
            </a:pPr>
            <a:r>
              <a:rPr lang="en-GB" sz="1600" dirty="0"/>
              <a:t>                                 </a:t>
            </a:r>
            <a:r>
              <a:rPr lang="en-GB" sz="1600" dirty="0" smtClean="0"/>
              <a:t>                    ; </a:t>
            </a:r>
            <a:r>
              <a:rPr lang="en-GB" sz="1600" dirty="0"/>
              <a:t>country :: String }</a:t>
            </a:r>
          </a:p>
          <a:p>
            <a:pPr marL="0" indent="0">
              <a:buNone/>
            </a:pPr>
            <a:r>
              <a:rPr lang="en-GB" sz="1600" dirty="0"/>
              <a:t>ENDDEF</a:t>
            </a:r>
          </a:p>
        </p:txBody>
      </p:sp>
    </p:spTree>
    <p:extLst>
      <p:ext uri="{BB962C8B-B14F-4D97-AF65-F5344CB8AC3E}">
        <p14:creationId xmlns:p14="http://schemas.microsoft.com/office/powerpoint/2010/main" val="402390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TYPEDEF Order ::= Order { </a:t>
            </a:r>
            <a:r>
              <a:rPr lang="en-US" sz="1600" dirty="0" err="1"/>
              <a:t>customerID</a:t>
            </a:r>
            <a:r>
              <a:rPr lang="en-US" sz="1600" dirty="0"/>
              <a:t> ::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; </a:t>
            </a:r>
            <a:r>
              <a:rPr lang="en-US" sz="1600" dirty="0" err="1"/>
              <a:t>employeeID</a:t>
            </a:r>
            <a:r>
              <a:rPr lang="en-US" sz="1600" dirty="0"/>
              <a:t> ::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; </a:t>
            </a:r>
            <a:r>
              <a:rPr lang="en-US" sz="1600" dirty="0" err="1"/>
              <a:t>orderDate</a:t>
            </a:r>
            <a:r>
              <a:rPr lang="en-US" sz="1600" dirty="0"/>
              <a:t> ::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; </a:t>
            </a:r>
            <a:r>
              <a:rPr lang="en-US" sz="1600" dirty="0" err="1"/>
              <a:t>requiredDate</a:t>
            </a:r>
            <a:r>
              <a:rPr lang="en-US" sz="1600" dirty="0"/>
              <a:t> ::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; </a:t>
            </a:r>
            <a:r>
              <a:rPr lang="en-US" sz="1600" dirty="0" err="1"/>
              <a:t>shipInfo</a:t>
            </a:r>
            <a:r>
              <a:rPr lang="en-US" sz="1600" dirty="0"/>
              <a:t> :: </a:t>
            </a:r>
            <a:r>
              <a:rPr lang="en-US" sz="1600" dirty="0" err="1"/>
              <a:t>ShipInfo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ENDDEF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TYPEDEF </a:t>
            </a:r>
            <a:r>
              <a:rPr lang="en-GB" sz="1600" dirty="0" err="1"/>
              <a:t>ShipInfo</a:t>
            </a:r>
            <a:r>
              <a:rPr lang="en-GB" sz="1600" dirty="0"/>
              <a:t> ::= </a:t>
            </a:r>
            <a:r>
              <a:rPr lang="en-GB" sz="1600" dirty="0" err="1"/>
              <a:t>ShipInfo</a:t>
            </a:r>
            <a:r>
              <a:rPr lang="en-GB" sz="1600" dirty="0"/>
              <a:t> { </a:t>
            </a:r>
            <a:r>
              <a:rPr lang="en-GB" sz="1600" dirty="0" err="1"/>
              <a:t>shipVia</a:t>
            </a:r>
            <a:r>
              <a:rPr lang="en-GB" sz="1600" dirty="0"/>
              <a:t> :: </a:t>
            </a:r>
            <a:r>
              <a:rPr lang="en-GB" sz="1600" dirty="0" err="1" smtClean="0"/>
              <a:t>Int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/>
              <a:t>freight :: </a:t>
            </a:r>
            <a:r>
              <a:rPr lang="en-GB" sz="1600" dirty="0" err="1" smtClean="0"/>
              <a:t>Int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shipName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shipAddress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shipCity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shipRegion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shipPostalCode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shipCountry</a:t>
            </a:r>
            <a:r>
              <a:rPr lang="en-GB" sz="1600" dirty="0"/>
              <a:t> :: </a:t>
            </a:r>
            <a:r>
              <a:rPr lang="en-GB" sz="1600" dirty="0" smtClean="0"/>
              <a:t>String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                                               ; </a:t>
            </a:r>
            <a:r>
              <a:rPr lang="en-GB" sz="1600" dirty="0" err="1"/>
              <a:t>shippedDate</a:t>
            </a:r>
            <a:r>
              <a:rPr lang="en-GB" sz="1600" dirty="0"/>
              <a:t> :: </a:t>
            </a:r>
            <a:r>
              <a:rPr lang="en-GB" sz="1600" dirty="0" err="1"/>
              <a:t>Conditional_dateTime</a:t>
            </a:r>
            <a:r>
              <a:rPr lang="en-GB" sz="1600" dirty="0"/>
              <a:t> }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ENDDEF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848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Orders </a:t>
            </a:r>
            <a:r>
              <a:rPr lang="en-GB" dirty="0" err="1"/>
              <a:t>TorXakis</a:t>
            </a:r>
            <a:r>
              <a:rPr lang="en-GB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FUNCDEF </a:t>
            </a:r>
            <a:r>
              <a:rPr lang="en-GB" dirty="0" err="1"/>
              <a:t>isValid_Report</a:t>
            </a:r>
            <a:r>
              <a:rPr lang="en-GB" dirty="0"/>
              <a:t> ( t :: Report ) :: Bool </a:t>
            </a:r>
            <a:r>
              <a:rPr lang="en-GB" dirty="0" smtClean="0"/>
              <a:t>::=</a:t>
            </a:r>
          </a:p>
          <a:p>
            <a:pPr marL="0" indent="0">
              <a:buNone/>
            </a:pPr>
            <a:r>
              <a:rPr lang="en-GB" dirty="0" smtClean="0"/>
              <a:t>	    </a:t>
            </a:r>
            <a:r>
              <a:rPr lang="en-GB" dirty="0" err="1" smtClean="0"/>
              <a:t>isValid_List_Customer</a:t>
            </a:r>
            <a:r>
              <a:rPr lang="en-GB" dirty="0" smtClean="0"/>
              <a:t>(customers(t</a:t>
            </a:r>
            <a:r>
              <a:rPr lang="en-GB" dirty="0"/>
              <a:t>), 0, </a:t>
            </a:r>
            <a:r>
              <a:rPr lang="en-GB" dirty="0" err="1"/>
              <a:t>Absent_Int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/\ </a:t>
            </a:r>
            <a:r>
              <a:rPr lang="en-GB" dirty="0" err="1"/>
              <a:t>isValid_List_Order</a:t>
            </a:r>
            <a:r>
              <a:rPr lang="en-GB" dirty="0"/>
              <a:t>(orders(t), 0, </a:t>
            </a:r>
            <a:r>
              <a:rPr lang="en-GB" dirty="0" err="1"/>
              <a:t>Absent_Int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/\ </a:t>
            </a:r>
            <a:r>
              <a:rPr lang="en-GB" dirty="0" err="1"/>
              <a:t>uniqueCustomerIDs</a:t>
            </a:r>
            <a:r>
              <a:rPr lang="en-GB" dirty="0"/>
              <a:t>(customers(t))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/\ </a:t>
            </a:r>
            <a:r>
              <a:rPr lang="en-GB" dirty="0" err="1"/>
              <a:t>validCustomerIDsInOrders</a:t>
            </a:r>
            <a:r>
              <a:rPr lang="en-GB" dirty="0"/>
              <a:t>(orders(t),customers(t))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ENDDEF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/>
              <a:t>FUNCDEF </a:t>
            </a:r>
            <a:r>
              <a:rPr lang="en-US" dirty="0" err="1"/>
              <a:t>uniqueCustomerIDs</a:t>
            </a:r>
            <a:r>
              <a:rPr lang="en-US" dirty="0"/>
              <a:t> ( x :: </a:t>
            </a:r>
            <a:r>
              <a:rPr lang="en-US" dirty="0" err="1"/>
              <a:t>List_Customer</a:t>
            </a:r>
            <a:r>
              <a:rPr lang="en-US" dirty="0"/>
              <a:t> ) :: </a:t>
            </a:r>
            <a:r>
              <a:rPr lang="en-US" dirty="0" err="1"/>
              <a:t>Bool</a:t>
            </a:r>
            <a:r>
              <a:rPr lang="en-US" dirty="0"/>
              <a:t> ::= 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/>
              <a:t>isNil_Customer</a:t>
            </a:r>
            <a:r>
              <a:rPr lang="en-US" dirty="0"/>
              <a:t> 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THEN </a:t>
            </a:r>
            <a:r>
              <a:rPr lang="en-US" dirty="0"/>
              <a:t>True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ELSE </a:t>
            </a:r>
            <a:r>
              <a:rPr lang="en-US" dirty="0"/>
              <a:t>not(</a:t>
            </a:r>
            <a:r>
              <a:rPr lang="en-US" dirty="0" err="1"/>
              <a:t>containsCustomerID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(head (x)), tail(x))) </a:t>
            </a:r>
          </a:p>
          <a:p>
            <a:pPr marL="0" indent="0">
              <a:buNone/>
            </a:pPr>
            <a:r>
              <a:rPr lang="en-US" dirty="0" smtClean="0"/>
              <a:t>	     /\ </a:t>
            </a:r>
            <a:r>
              <a:rPr lang="en-US" dirty="0" err="1"/>
              <a:t>uniqueCustomerIDs</a:t>
            </a:r>
            <a:r>
              <a:rPr lang="en-US" dirty="0"/>
              <a:t>(tail(x))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FI</a:t>
            </a:r>
          </a:p>
          <a:p>
            <a:pPr marL="0" indent="0">
              <a:buNone/>
            </a:pPr>
            <a:r>
              <a:rPr lang="en-US" dirty="0" smtClean="0"/>
              <a:t>ENDDEF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40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697</Words>
  <Application>Microsoft Office PowerPoint</Application>
  <PresentationFormat>On-screen Show (4:3)</PresentationFormat>
  <Paragraphs>155</Paragraphs>
  <Slides>13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Real World Example</vt:lpstr>
      <vt:lpstr>Customers Orders XML</vt:lpstr>
      <vt:lpstr>Customers Orders XSD</vt:lpstr>
      <vt:lpstr>Customers Orders SUT</vt:lpstr>
      <vt:lpstr>Customers Orders SUT</vt:lpstr>
      <vt:lpstr>Customer Orders TorXakis data types</vt:lpstr>
      <vt:lpstr>Customer Orders TorXakis data types</vt:lpstr>
      <vt:lpstr>Customer Orders TorXakis data types</vt:lpstr>
      <vt:lpstr>Customer Orders TorXakis functions</vt:lpstr>
      <vt:lpstr>Customer Orders TorXakis functions</vt:lpstr>
      <vt:lpstr>Customers Orders - ProcDefs</vt:lpstr>
      <vt:lpstr>Customer Orders ModelDef</vt:lpstr>
      <vt:lpstr>Customer Orders - Connect to SUT</vt:lpstr>
    </vt:vector>
  </TitlesOfParts>
  <Company>TNO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Orders</dc:title>
  <dc:creator>Pierre van de Laar</dc:creator>
  <cp:lastModifiedBy>Pierre_van_der_Laar (Functional Account)</cp:lastModifiedBy>
  <cp:revision>30</cp:revision>
  <dcterms:created xsi:type="dcterms:W3CDTF">2016-03-14T12:16:51Z</dcterms:created>
  <dcterms:modified xsi:type="dcterms:W3CDTF">2017-11-10T11:49:15Z</dcterms:modified>
</cp:coreProperties>
</file>