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8600" y="1389707"/>
            <a:ext cx="4953000" cy="1712614"/>
            <a:chOff x="228600" y="1389707"/>
            <a:chExt cx="4953000" cy="1712614"/>
          </a:xfrm>
        </p:grpSpPr>
        <p:sp>
          <p:nvSpPr>
            <p:cNvPr id="20" name="Rectangle 19"/>
            <p:cNvSpPr/>
            <p:nvPr/>
          </p:nvSpPr>
          <p:spPr>
            <a:xfrm>
              <a:off x="1600200" y="1389707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produce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28600" y="2304107"/>
              <a:ext cx="1371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768443" y="2456507"/>
              <a:ext cx="0" cy="609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124200" y="2304107"/>
              <a:ext cx="15240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048000" y="2456507"/>
              <a:ext cx="0" cy="6458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81000" y="1846907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material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24200" y="1846907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 material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000" y="2608907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correction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24200" y="2608907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 produce report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94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48200" y="1371600"/>
            <a:ext cx="4419600" cy="1712614"/>
            <a:chOff x="4572000" y="4078586"/>
            <a:chExt cx="4419600" cy="1712614"/>
          </a:xfrm>
        </p:grpSpPr>
        <p:sp>
          <p:nvSpPr>
            <p:cNvPr id="12" name="Rectangle 11"/>
            <p:cNvSpPr/>
            <p:nvPr/>
          </p:nvSpPr>
          <p:spPr>
            <a:xfrm>
              <a:off x="5943600" y="4078586"/>
              <a:ext cx="1524000" cy="1066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measure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572000" y="4992986"/>
              <a:ext cx="13716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467600" y="4992986"/>
              <a:ext cx="15240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391400" y="5145386"/>
              <a:ext cx="0" cy="64581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72000" y="453578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material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67600" y="453578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 material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10200" y="5301734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 measure report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109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28600" y="3087986"/>
            <a:ext cx="7391400" cy="1712614"/>
            <a:chOff x="228600" y="4876800"/>
            <a:chExt cx="7391400" cy="1712614"/>
          </a:xfrm>
        </p:grpSpPr>
        <p:sp>
          <p:nvSpPr>
            <p:cNvPr id="26" name="Rectangle 25"/>
            <p:cNvSpPr/>
            <p:nvPr/>
          </p:nvSpPr>
          <p:spPr>
            <a:xfrm>
              <a:off x="1676400" y="5522614"/>
              <a:ext cx="5943600" cy="1066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correct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467600" y="4876800"/>
              <a:ext cx="0" cy="64581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62600" y="5018307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measure report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048000" y="4876800"/>
              <a:ext cx="0" cy="64581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752600" y="4876800"/>
              <a:ext cx="0" cy="64581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200400" y="5029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produce report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8600" y="50408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 correction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81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1389707"/>
            <a:ext cx="4953000" cy="1712614"/>
            <a:chOff x="228600" y="1389707"/>
            <a:chExt cx="4953000" cy="1712614"/>
          </a:xfrm>
        </p:grpSpPr>
        <p:sp>
          <p:nvSpPr>
            <p:cNvPr id="4" name="Rectangle 3"/>
            <p:cNvSpPr/>
            <p:nvPr/>
          </p:nvSpPr>
          <p:spPr>
            <a:xfrm>
              <a:off x="1600200" y="1389707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28600" y="2304107"/>
              <a:ext cx="1371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768443" y="2456507"/>
              <a:ext cx="0" cy="609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124200" y="2304107"/>
              <a:ext cx="15240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48000" y="2456507"/>
              <a:ext cx="0" cy="6458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1000" y="1846907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material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24200" y="1846907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 material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000" y="25908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correction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4200" y="2608907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 produce report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8200" y="1371600"/>
            <a:ext cx="4419600" cy="1712614"/>
            <a:chOff x="4572000" y="4078586"/>
            <a:chExt cx="4419600" cy="1712614"/>
          </a:xfrm>
        </p:grpSpPr>
        <p:sp>
          <p:nvSpPr>
            <p:cNvPr id="12" name="Rectangle 11"/>
            <p:cNvSpPr/>
            <p:nvPr/>
          </p:nvSpPr>
          <p:spPr>
            <a:xfrm>
              <a:off x="5943600" y="4078586"/>
              <a:ext cx="1524000" cy="1066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measure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572000" y="4992986"/>
              <a:ext cx="13716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467600" y="4992986"/>
              <a:ext cx="15240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391400" y="5145386"/>
              <a:ext cx="0" cy="64581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72000" y="453578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material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67600" y="453578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 material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10200" y="5301734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 measure report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8600" y="3087986"/>
            <a:ext cx="7391400" cy="1712614"/>
            <a:chOff x="228600" y="4876800"/>
            <a:chExt cx="7391400" cy="1712614"/>
          </a:xfrm>
        </p:grpSpPr>
        <p:sp>
          <p:nvSpPr>
            <p:cNvPr id="26" name="Rectangle 25"/>
            <p:cNvSpPr/>
            <p:nvPr/>
          </p:nvSpPr>
          <p:spPr>
            <a:xfrm>
              <a:off x="1676400" y="5522614"/>
              <a:ext cx="5943600" cy="1066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correct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467600" y="4876800"/>
              <a:ext cx="0" cy="64581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62600" y="5018307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measure report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048000" y="4876800"/>
              <a:ext cx="0" cy="64581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752600" y="4876800"/>
              <a:ext cx="0" cy="64581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200400" y="5029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produce report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8600" y="50408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 correction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88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produce</vt:lpstr>
      <vt:lpstr>measure</vt:lpstr>
      <vt:lpstr>correct</vt:lpstr>
      <vt:lpstr>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</dc:title>
  <dc:creator>Pierre van de Laar</dc:creator>
  <cp:lastModifiedBy>Pierre van de Laar</cp:lastModifiedBy>
  <cp:revision>3</cp:revision>
  <dcterms:created xsi:type="dcterms:W3CDTF">2006-08-16T00:00:00Z</dcterms:created>
  <dcterms:modified xsi:type="dcterms:W3CDTF">2016-02-18T13:15:24Z</dcterms:modified>
</cp:coreProperties>
</file>