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80" r:id="rId8"/>
    <p:sldId id="272" r:id="rId9"/>
    <p:sldId id="273" r:id="rId10"/>
    <p:sldId id="274" r:id="rId11"/>
    <p:sldId id="261" r:id="rId12"/>
    <p:sldId id="275" r:id="rId13"/>
    <p:sldId id="262" r:id="rId14"/>
    <p:sldId id="264" r:id="rId15"/>
    <p:sldId id="276" r:id="rId16"/>
    <p:sldId id="277" r:id="rId17"/>
    <p:sldId id="265" r:id="rId18"/>
    <p:sldId id="266" r:id="rId19"/>
    <p:sldId id="267" r:id="rId20"/>
    <p:sldId id="268" r:id="rId21"/>
    <p:sldId id="270" r:id="rId22"/>
    <p:sldId id="271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920BA-5A69-42E7-824A-FF2052813789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0B52ED71-076D-4EE2-B42E-368A83745C34}">
      <dgm:prSet phldrT="[文字]" custT="1"/>
      <dgm:spPr/>
      <dgm:t>
        <a:bodyPr/>
        <a:lstStyle/>
        <a:p>
          <a:r>
            <a: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rPr>
            <a:t>menu</a:t>
          </a:r>
        </a:p>
        <a:p>
          <a:r>
            <a: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開始選單</a:t>
          </a:r>
          <a:r>
            <a: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8D7EA72-DDA8-4848-8EAC-577513BF1639}" type="parTrans" cxnId="{188866D8-F6B6-4656-893C-405C05E3C006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BE7E30B-FF5C-49F0-84CE-57DCA6B55D8D}" type="sibTrans" cxnId="{188866D8-F6B6-4656-893C-405C05E3C006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122204-E7F8-4BA3-BD83-3DD8D8CC7D68}">
      <dgm:prSet phldrT="[文字]" custT="1"/>
      <dgm:spPr/>
      <dgm:t>
        <a:bodyPr/>
        <a:lstStyle/>
        <a:p>
          <a:r>
            <a: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rPr>
            <a:t>main</a:t>
          </a:r>
        </a:p>
        <a:p>
          <a:r>
            <a: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遊戲畫面</a:t>
          </a:r>
          <a:r>
            <a: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</a:p>
      </dgm:t>
    </dgm:pt>
    <dgm:pt modelId="{F53F0647-5E93-4B64-B238-12A8377C9425}" type="parTrans" cxnId="{39FFEC41-7521-41AC-9E26-25E836E75EE1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047955C-BBCC-434D-A817-7BF1AA996520}" type="sibTrans" cxnId="{39FFEC41-7521-41AC-9E26-25E836E75EE1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943B3E2-F8A9-4017-BD61-73256D8206D9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背景</a:t>
          </a:r>
        </a:p>
      </dgm:t>
    </dgm:pt>
    <dgm:pt modelId="{4A6FCAA4-333B-4705-AFEA-5EE6C751122E}" type="parTrans" cxnId="{96B589E4-C55F-4C6C-BF2F-400AF906A36E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B4B7FF3-FF65-4DCD-9479-644CE0EDA008}" type="sibTrans" cxnId="{96B589E4-C55F-4C6C-BF2F-400AF906A36E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EA74674-B557-4D9F-84EC-D4D61C93D0C4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雲</a:t>
          </a:r>
        </a:p>
      </dgm:t>
    </dgm:pt>
    <dgm:pt modelId="{E70FAA71-29F2-485D-8B68-B23923D1AA1F}" type="parTrans" cxnId="{E4E00DB0-872D-4315-8258-39138836B4FD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2FAEAA3-D412-43AA-AA2E-40C3A071F622}" type="sibTrans" cxnId="{E4E00DB0-872D-4315-8258-39138836B4FD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2113682-50AF-40B8-B45C-41EE7C4F9C3D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障礙物</a:t>
          </a:r>
        </a:p>
      </dgm:t>
    </dgm:pt>
    <dgm:pt modelId="{A3D7B8E0-1F5F-40A6-BFAD-A20CC0CB7322}" type="parTrans" cxnId="{0D80112A-891F-48EA-93EF-3EC2D42153FD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2944CF-ED39-4A52-B130-2873E8F91EAB}" type="sibTrans" cxnId="{0D80112A-891F-48EA-93EF-3EC2D42153FD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326939B-E309-45FA-BCD5-D5D3078B92C5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子彈</a:t>
          </a:r>
        </a:p>
      </dgm:t>
    </dgm:pt>
    <dgm:pt modelId="{726A9C89-421E-42A2-AED3-14106B4C787D}" type="parTrans" cxnId="{39D2ACFA-300B-45BB-8501-49B54715B664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3EB708C-67D4-49B0-9200-14AD6B63E720}" type="sibTrans" cxnId="{39D2ACFA-300B-45BB-8501-49B54715B664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49BC3D2-2ED8-45C4-A10F-0D5B6317CBF8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分數</a:t>
          </a:r>
        </a:p>
      </dgm:t>
    </dgm:pt>
    <dgm:pt modelId="{5A413893-BDF7-4F23-8DCB-90672183C930}" type="parTrans" cxnId="{EF80C512-8052-4D38-8B3C-02B7A4ECB0C7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87FBF23-B0F9-4D60-B535-B8176BF492E2}" type="sibTrans" cxnId="{EF80C512-8052-4D38-8B3C-02B7A4ECB0C7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5E9FF5F-1875-4AF4-874B-48BE20D66104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小恐龍</a:t>
          </a:r>
        </a:p>
      </dgm:t>
    </dgm:pt>
    <dgm:pt modelId="{E05F3A14-211A-4601-8C59-97D21A742E08}" type="parTrans" cxnId="{648F5AF3-DEEB-4986-A201-4DA401EB74E3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A70EE5B-8B18-4833-91F0-0D446C3E56B5}" type="sibTrans" cxnId="{648F5AF3-DEEB-4986-A201-4DA401EB74E3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4A9D54D-A031-406A-8142-EFCA476904A0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鍵盤偵測</a:t>
          </a:r>
        </a:p>
      </dgm:t>
    </dgm:pt>
    <dgm:pt modelId="{67F30DA2-2BCA-4DE1-B62D-135436F042A4}" type="parTrans" cxnId="{6F4F5ECF-C900-4078-BFE7-2B38B67FB08F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990EE40-CB4F-46CC-A257-A98201BE981D}" type="sibTrans" cxnId="{6F4F5ECF-C900-4078-BFE7-2B38B67FB08F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CDB3DAC-B7DE-42F4-B37F-EE2A74B11F50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動作</a:t>
          </a:r>
        </a:p>
      </dgm:t>
    </dgm:pt>
    <dgm:pt modelId="{1D7FB854-9F20-4624-98CB-F37DAA7F9343}" type="parTrans" cxnId="{DCA5458A-E1B1-4683-B8DC-15A3E271716B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7D73D1E-0B40-4FBD-91F0-D83FB1F0075D}" type="sibTrans" cxnId="{DCA5458A-E1B1-4683-B8DC-15A3E271716B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40624A8-2092-4348-ADB5-EF4E5645A94A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小仙人掌</a:t>
          </a:r>
        </a:p>
      </dgm:t>
    </dgm:pt>
    <dgm:pt modelId="{4548D466-AC6C-4FA5-8996-CD0DF94FE47E}" type="parTrans" cxnId="{486050B8-5CBD-4515-8CD7-ACF66BE4D6B5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BE7F5BF-4C29-4FA6-ADB8-CE45C0866012}" type="sibTrans" cxnId="{486050B8-5CBD-4515-8CD7-ACF66BE4D6B5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1209A9-D3A6-4F6E-95D5-DE83ED0C3607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大仙人掌</a:t>
          </a:r>
        </a:p>
      </dgm:t>
    </dgm:pt>
    <dgm:pt modelId="{065C361B-A0E9-4CE8-A79F-BF7F7D2F5CF0}" type="parTrans" cxnId="{2C3EA613-8D1E-4ECB-A8A1-E90BC96B9CDC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483159A-5AED-4B4B-B218-55AB82C26E2B}" type="sibTrans" cxnId="{2C3EA613-8D1E-4ECB-A8A1-E90BC96B9CDC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068C706-84E7-4590-A4A8-C5022282CC38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鳥</a:t>
          </a:r>
        </a:p>
      </dgm:t>
    </dgm:pt>
    <dgm:pt modelId="{4E0E8546-CFEC-4463-B9BB-EC9181B4A66D}" type="parTrans" cxnId="{3A9D3C94-EDB4-455E-8EC9-DF67152C9CED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41849FA-650C-4964-ADFC-59BC46FC7EF2}" type="sibTrans" cxnId="{3A9D3C94-EDB4-455E-8EC9-DF67152C9CED}">
      <dgm:prSet/>
      <dgm:spPr/>
      <dgm:t>
        <a:bodyPr/>
        <a:lstStyle/>
        <a:p>
          <a:endParaRPr lang="zh-TW" alt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0B0FC2A-BA89-4FE4-88AD-D511D3E8E57C}" type="pres">
      <dgm:prSet presAssocID="{C2C920BA-5A69-42E7-824A-FF20528137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5468AB-B57D-4AE4-9A8A-32B28EE27B5D}" type="pres">
      <dgm:prSet presAssocID="{0B52ED71-076D-4EE2-B42E-368A83745C34}" presName="hierRoot1" presStyleCnt="0">
        <dgm:presLayoutVars>
          <dgm:hierBranch val="init"/>
        </dgm:presLayoutVars>
      </dgm:prSet>
      <dgm:spPr/>
    </dgm:pt>
    <dgm:pt modelId="{7EBECE2E-6549-4C8A-90AE-C78484E73E38}" type="pres">
      <dgm:prSet presAssocID="{0B52ED71-076D-4EE2-B42E-368A83745C34}" presName="rootComposite1" presStyleCnt="0"/>
      <dgm:spPr/>
    </dgm:pt>
    <dgm:pt modelId="{4846674F-DAF9-4F1B-A01E-FECF4E769017}" type="pres">
      <dgm:prSet presAssocID="{0B52ED71-076D-4EE2-B42E-368A83745C34}" presName="rootText1" presStyleLbl="node0" presStyleIdx="0" presStyleCnt="1">
        <dgm:presLayoutVars>
          <dgm:chPref val="3"/>
        </dgm:presLayoutVars>
      </dgm:prSet>
      <dgm:spPr/>
    </dgm:pt>
    <dgm:pt modelId="{3CD719A1-15C3-48FD-BF1C-56C82E46A153}" type="pres">
      <dgm:prSet presAssocID="{0B52ED71-076D-4EE2-B42E-368A83745C34}" presName="rootConnector1" presStyleLbl="node1" presStyleIdx="0" presStyleCnt="0"/>
      <dgm:spPr/>
    </dgm:pt>
    <dgm:pt modelId="{214D5641-3D5E-4B81-9F51-30B35BB59596}" type="pres">
      <dgm:prSet presAssocID="{0B52ED71-076D-4EE2-B42E-368A83745C34}" presName="hierChild2" presStyleCnt="0"/>
      <dgm:spPr/>
    </dgm:pt>
    <dgm:pt modelId="{8370B377-655A-41A0-9432-CF25090B8ED1}" type="pres">
      <dgm:prSet presAssocID="{E70FAA71-29F2-485D-8B68-B23923D1AA1F}" presName="Name37" presStyleLbl="parChTrans1D2" presStyleIdx="0" presStyleCnt="5"/>
      <dgm:spPr/>
    </dgm:pt>
    <dgm:pt modelId="{BF6A8445-58E7-4F7F-9E5D-77D959ACA7C4}" type="pres">
      <dgm:prSet presAssocID="{FEA74674-B557-4D9F-84EC-D4D61C93D0C4}" presName="hierRoot2" presStyleCnt="0">
        <dgm:presLayoutVars>
          <dgm:hierBranch val="init"/>
        </dgm:presLayoutVars>
      </dgm:prSet>
      <dgm:spPr/>
    </dgm:pt>
    <dgm:pt modelId="{C71ACD22-2E1B-4068-B5A7-3AC6EACA6F4B}" type="pres">
      <dgm:prSet presAssocID="{FEA74674-B557-4D9F-84EC-D4D61C93D0C4}" presName="rootComposite" presStyleCnt="0"/>
      <dgm:spPr/>
    </dgm:pt>
    <dgm:pt modelId="{182C1984-2D6B-4FDA-B292-5220B1591911}" type="pres">
      <dgm:prSet presAssocID="{FEA74674-B557-4D9F-84EC-D4D61C93D0C4}" presName="rootText" presStyleLbl="node2" presStyleIdx="0" presStyleCnt="5">
        <dgm:presLayoutVars>
          <dgm:chPref val="3"/>
        </dgm:presLayoutVars>
      </dgm:prSet>
      <dgm:spPr/>
    </dgm:pt>
    <dgm:pt modelId="{AED4B01E-4894-4DE0-90EB-5FBDD83DC258}" type="pres">
      <dgm:prSet presAssocID="{FEA74674-B557-4D9F-84EC-D4D61C93D0C4}" presName="rootConnector" presStyleLbl="node2" presStyleIdx="0" presStyleCnt="5"/>
      <dgm:spPr/>
    </dgm:pt>
    <dgm:pt modelId="{E2C90247-8823-4C32-9591-ADACBE4219EC}" type="pres">
      <dgm:prSet presAssocID="{FEA74674-B557-4D9F-84EC-D4D61C93D0C4}" presName="hierChild4" presStyleCnt="0"/>
      <dgm:spPr/>
    </dgm:pt>
    <dgm:pt modelId="{E98DDAB0-2C0F-4DFE-9D0D-C54AC9E6F732}" type="pres">
      <dgm:prSet presAssocID="{FEA74674-B557-4D9F-84EC-D4D61C93D0C4}" presName="hierChild5" presStyleCnt="0"/>
      <dgm:spPr/>
    </dgm:pt>
    <dgm:pt modelId="{D02B93E9-9235-46B6-B644-CCA63FDB7957}" type="pres">
      <dgm:prSet presAssocID="{E05F3A14-211A-4601-8C59-97D21A742E08}" presName="Name37" presStyleLbl="parChTrans1D2" presStyleIdx="1" presStyleCnt="5"/>
      <dgm:spPr/>
    </dgm:pt>
    <dgm:pt modelId="{B90393BE-FAFD-4702-97A7-451042ADF524}" type="pres">
      <dgm:prSet presAssocID="{65E9FF5F-1875-4AF4-874B-48BE20D66104}" presName="hierRoot2" presStyleCnt="0">
        <dgm:presLayoutVars>
          <dgm:hierBranch val="init"/>
        </dgm:presLayoutVars>
      </dgm:prSet>
      <dgm:spPr/>
    </dgm:pt>
    <dgm:pt modelId="{16D04F7A-0576-448A-89F4-31206EB8BE92}" type="pres">
      <dgm:prSet presAssocID="{65E9FF5F-1875-4AF4-874B-48BE20D66104}" presName="rootComposite" presStyleCnt="0"/>
      <dgm:spPr/>
    </dgm:pt>
    <dgm:pt modelId="{53DA99E8-FEDF-49FD-8976-EC799D407C2E}" type="pres">
      <dgm:prSet presAssocID="{65E9FF5F-1875-4AF4-874B-48BE20D66104}" presName="rootText" presStyleLbl="node2" presStyleIdx="1" presStyleCnt="5">
        <dgm:presLayoutVars>
          <dgm:chPref val="3"/>
        </dgm:presLayoutVars>
      </dgm:prSet>
      <dgm:spPr/>
    </dgm:pt>
    <dgm:pt modelId="{6ED47CCD-EDE9-4CB0-963C-7DFFF485BFE5}" type="pres">
      <dgm:prSet presAssocID="{65E9FF5F-1875-4AF4-874B-48BE20D66104}" presName="rootConnector" presStyleLbl="node2" presStyleIdx="1" presStyleCnt="5"/>
      <dgm:spPr/>
    </dgm:pt>
    <dgm:pt modelId="{135F8EDD-C5B6-40A5-8904-1E17ADBBD45E}" type="pres">
      <dgm:prSet presAssocID="{65E9FF5F-1875-4AF4-874B-48BE20D66104}" presName="hierChild4" presStyleCnt="0"/>
      <dgm:spPr/>
    </dgm:pt>
    <dgm:pt modelId="{98F15032-C493-4ED4-9A4B-4D2D411C9995}" type="pres">
      <dgm:prSet presAssocID="{67F30DA2-2BCA-4DE1-B62D-135436F042A4}" presName="Name37" presStyleLbl="parChTrans1D3" presStyleIdx="0" presStyleCnt="7"/>
      <dgm:spPr/>
    </dgm:pt>
    <dgm:pt modelId="{0B9CFFAF-3758-4CDC-90CE-BB3C57C63E0F}" type="pres">
      <dgm:prSet presAssocID="{E4A9D54D-A031-406A-8142-EFCA476904A0}" presName="hierRoot2" presStyleCnt="0">
        <dgm:presLayoutVars>
          <dgm:hierBranch val="init"/>
        </dgm:presLayoutVars>
      </dgm:prSet>
      <dgm:spPr/>
    </dgm:pt>
    <dgm:pt modelId="{9773B233-3301-478F-9E4A-5AE51FA27F08}" type="pres">
      <dgm:prSet presAssocID="{E4A9D54D-A031-406A-8142-EFCA476904A0}" presName="rootComposite" presStyleCnt="0"/>
      <dgm:spPr/>
    </dgm:pt>
    <dgm:pt modelId="{023D1309-D85B-4E63-BB27-D8927ADFDD70}" type="pres">
      <dgm:prSet presAssocID="{E4A9D54D-A031-406A-8142-EFCA476904A0}" presName="rootText" presStyleLbl="node3" presStyleIdx="0" presStyleCnt="7">
        <dgm:presLayoutVars>
          <dgm:chPref val="3"/>
        </dgm:presLayoutVars>
      </dgm:prSet>
      <dgm:spPr/>
    </dgm:pt>
    <dgm:pt modelId="{DC17E195-DBF2-402B-A538-88953482BD69}" type="pres">
      <dgm:prSet presAssocID="{E4A9D54D-A031-406A-8142-EFCA476904A0}" presName="rootConnector" presStyleLbl="node3" presStyleIdx="0" presStyleCnt="7"/>
      <dgm:spPr/>
    </dgm:pt>
    <dgm:pt modelId="{25AF4B36-BF41-4CBC-B24E-60D23DA95389}" type="pres">
      <dgm:prSet presAssocID="{E4A9D54D-A031-406A-8142-EFCA476904A0}" presName="hierChild4" presStyleCnt="0"/>
      <dgm:spPr/>
    </dgm:pt>
    <dgm:pt modelId="{2986CBDC-FF4B-492B-A657-F927EF56F63F}" type="pres">
      <dgm:prSet presAssocID="{E4A9D54D-A031-406A-8142-EFCA476904A0}" presName="hierChild5" presStyleCnt="0"/>
      <dgm:spPr/>
    </dgm:pt>
    <dgm:pt modelId="{AD75AB40-2CFC-4E30-93F5-85BD63A0A954}" type="pres">
      <dgm:prSet presAssocID="{1D7FB854-9F20-4624-98CB-F37DAA7F9343}" presName="Name37" presStyleLbl="parChTrans1D3" presStyleIdx="1" presStyleCnt="7"/>
      <dgm:spPr/>
    </dgm:pt>
    <dgm:pt modelId="{0E6A2C9B-AFEF-4A25-99BB-F45695E67B75}" type="pres">
      <dgm:prSet presAssocID="{DCDB3DAC-B7DE-42F4-B37F-EE2A74B11F50}" presName="hierRoot2" presStyleCnt="0">
        <dgm:presLayoutVars>
          <dgm:hierBranch val="init"/>
        </dgm:presLayoutVars>
      </dgm:prSet>
      <dgm:spPr/>
    </dgm:pt>
    <dgm:pt modelId="{A80C2525-4A30-4ADE-8A51-5802310248F7}" type="pres">
      <dgm:prSet presAssocID="{DCDB3DAC-B7DE-42F4-B37F-EE2A74B11F50}" presName="rootComposite" presStyleCnt="0"/>
      <dgm:spPr/>
    </dgm:pt>
    <dgm:pt modelId="{1338B6CE-BD5D-4399-90C0-23ADBDD3ED32}" type="pres">
      <dgm:prSet presAssocID="{DCDB3DAC-B7DE-42F4-B37F-EE2A74B11F50}" presName="rootText" presStyleLbl="node3" presStyleIdx="1" presStyleCnt="7">
        <dgm:presLayoutVars>
          <dgm:chPref val="3"/>
        </dgm:presLayoutVars>
      </dgm:prSet>
      <dgm:spPr/>
    </dgm:pt>
    <dgm:pt modelId="{95BBE05F-16D4-46C8-9FA3-87BBFD9CC58B}" type="pres">
      <dgm:prSet presAssocID="{DCDB3DAC-B7DE-42F4-B37F-EE2A74B11F50}" presName="rootConnector" presStyleLbl="node3" presStyleIdx="1" presStyleCnt="7"/>
      <dgm:spPr/>
    </dgm:pt>
    <dgm:pt modelId="{2F02D279-2E5B-4F4D-A974-67B928959948}" type="pres">
      <dgm:prSet presAssocID="{DCDB3DAC-B7DE-42F4-B37F-EE2A74B11F50}" presName="hierChild4" presStyleCnt="0"/>
      <dgm:spPr/>
    </dgm:pt>
    <dgm:pt modelId="{3772D9C2-970A-4D1B-9141-9126A24505C5}" type="pres">
      <dgm:prSet presAssocID="{DCDB3DAC-B7DE-42F4-B37F-EE2A74B11F50}" presName="hierChild5" presStyleCnt="0"/>
      <dgm:spPr/>
    </dgm:pt>
    <dgm:pt modelId="{89364A14-39D4-4BF4-B7DF-35E0D0E18BC9}" type="pres">
      <dgm:prSet presAssocID="{65E9FF5F-1875-4AF4-874B-48BE20D66104}" presName="hierChild5" presStyleCnt="0"/>
      <dgm:spPr/>
    </dgm:pt>
    <dgm:pt modelId="{B2DA7607-10A0-4E5D-9D58-1396DCFE932E}" type="pres">
      <dgm:prSet presAssocID="{F53F0647-5E93-4B64-B238-12A8377C9425}" presName="Name37" presStyleLbl="parChTrans1D2" presStyleIdx="2" presStyleCnt="5"/>
      <dgm:spPr/>
    </dgm:pt>
    <dgm:pt modelId="{E1A22B98-ACFE-4E6C-B272-AC454DF41EDE}" type="pres">
      <dgm:prSet presAssocID="{27122204-E7F8-4BA3-BD83-3DD8D8CC7D68}" presName="hierRoot2" presStyleCnt="0">
        <dgm:presLayoutVars>
          <dgm:hierBranch val="init"/>
        </dgm:presLayoutVars>
      </dgm:prSet>
      <dgm:spPr/>
    </dgm:pt>
    <dgm:pt modelId="{309846F7-5502-4F44-8164-8946E04CCA18}" type="pres">
      <dgm:prSet presAssocID="{27122204-E7F8-4BA3-BD83-3DD8D8CC7D68}" presName="rootComposite" presStyleCnt="0"/>
      <dgm:spPr/>
    </dgm:pt>
    <dgm:pt modelId="{3BDE4A56-E309-4E79-8698-A1ED11356F3B}" type="pres">
      <dgm:prSet presAssocID="{27122204-E7F8-4BA3-BD83-3DD8D8CC7D68}" presName="rootText" presStyleLbl="node2" presStyleIdx="2" presStyleCnt="5">
        <dgm:presLayoutVars>
          <dgm:chPref val="3"/>
        </dgm:presLayoutVars>
      </dgm:prSet>
      <dgm:spPr/>
    </dgm:pt>
    <dgm:pt modelId="{3B4845AC-ED56-48AD-B8D8-68892E6BED74}" type="pres">
      <dgm:prSet presAssocID="{27122204-E7F8-4BA3-BD83-3DD8D8CC7D68}" presName="rootConnector" presStyleLbl="node2" presStyleIdx="2" presStyleCnt="5"/>
      <dgm:spPr/>
    </dgm:pt>
    <dgm:pt modelId="{8028C3F1-B440-4310-8D73-C779E865C6E3}" type="pres">
      <dgm:prSet presAssocID="{27122204-E7F8-4BA3-BD83-3DD8D8CC7D68}" presName="hierChild4" presStyleCnt="0"/>
      <dgm:spPr/>
    </dgm:pt>
    <dgm:pt modelId="{76B10C44-3A88-4224-99CD-9B1CCB1C44E7}" type="pres">
      <dgm:prSet presAssocID="{5A413893-BDF7-4F23-8DCB-90672183C930}" presName="Name37" presStyleLbl="parChTrans1D3" presStyleIdx="2" presStyleCnt="7"/>
      <dgm:spPr/>
    </dgm:pt>
    <dgm:pt modelId="{B64C1397-6A2C-4A38-8B30-6294FD5D1EA5}" type="pres">
      <dgm:prSet presAssocID="{C49BC3D2-2ED8-45C4-A10F-0D5B6317CBF8}" presName="hierRoot2" presStyleCnt="0">
        <dgm:presLayoutVars>
          <dgm:hierBranch val="init"/>
        </dgm:presLayoutVars>
      </dgm:prSet>
      <dgm:spPr/>
    </dgm:pt>
    <dgm:pt modelId="{4B360E25-8079-4CAF-B7A6-C3374E44B564}" type="pres">
      <dgm:prSet presAssocID="{C49BC3D2-2ED8-45C4-A10F-0D5B6317CBF8}" presName="rootComposite" presStyleCnt="0"/>
      <dgm:spPr/>
    </dgm:pt>
    <dgm:pt modelId="{054EF944-8133-4476-A469-DF5DE583412D}" type="pres">
      <dgm:prSet presAssocID="{C49BC3D2-2ED8-45C4-A10F-0D5B6317CBF8}" presName="rootText" presStyleLbl="node3" presStyleIdx="2" presStyleCnt="7">
        <dgm:presLayoutVars>
          <dgm:chPref val="3"/>
        </dgm:presLayoutVars>
      </dgm:prSet>
      <dgm:spPr/>
    </dgm:pt>
    <dgm:pt modelId="{91404464-DE23-4B87-9545-3FA6BCE7363A}" type="pres">
      <dgm:prSet presAssocID="{C49BC3D2-2ED8-45C4-A10F-0D5B6317CBF8}" presName="rootConnector" presStyleLbl="node3" presStyleIdx="2" presStyleCnt="7"/>
      <dgm:spPr/>
    </dgm:pt>
    <dgm:pt modelId="{9ECB9D33-8121-4AE4-8BC0-6459CC6808E2}" type="pres">
      <dgm:prSet presAssocID="{C49BC3D2-2ED8-45C4-A10F-0D5B6317CBF8}" presName="hierChild4" presStyleCnt="0"/>
      <dgm:spPr/>
    </dgm:pt>
    <dgm:pt modelId="{7E0F7CB3-56E7-417C-BB6B-F62173AF8F96}" type="pres">
      <dgm:prSet presAssocID="{C49BC3D2-2ED8-45C4-A10F-0D5B6317CBF8}" presName="hierChild5" presStyleCnt="0"/>
      <dgm:spPr/>
    </dgm:pt>
    <dgm:pt modelId="{BEB09514-9923-4370-BE03-3F99FA4F1F47}" type="pres">
      <dgm:prSet presAssocID="{4A6FCAA4-333B-4705-AFEA-5EE6C751122E}" presName="Name37" presStyleLbl="parChTrans1D3" presStyleIdx="3" presStyleCnt="7"/>
      <dgm:spPr/>
    </dgm:pt>
    <dgm:pt modelId="{785E50C5-6CBC-4624-9666-9311E7B4191B}" type="pres">
      <dgm:prSet presAssocID="{6943B3E2-F8A9-4017-BD61-73256D8206D9}" presName="hierRoot2" presStyleCnt="0">
        <dgm:presLayoutVars>
          <dgm:hierBranch val="init"/>
        </dgm:presLayoutVars>
      </dgm:prSet>
      <dgm:spPr/>
    </dgm:pt>
    <dgm:pt modelId="{E8649421-5E38-4404-A7C6-4AB02755454A}" type="pres">
      <dgm:prSet presAssocID="{6943B3E2-F8A9-4017-BD61-73256D8206D9}" presName="rootComposite" presStyleCnt="0"/>
      <dgm:spPr/>
    </dgm:pt>
    <dgm:pt modelId="{3CACC57A-D2AB-4B19-A9D5-A8D5C54D4A0F}" type="pres">
      <dgm:prSet presAssocID="{6943B3E2-F8A9-4017-BD61-73256D8206D9}" presName="rootText" presStyleLbl="node3" presStyleIdx="3" presStyleCnt="7">
        <dgm:presLayoutVars>
          <dgm:chPref val="3"/>
        </dgm:presLayoutVars>
      </dgm:prSet>
      <dgm:spPr/>
    </dgm:pt>
    <dgm:pt modelId="{00F73D04-EEA3-4434-BFC8-949D2C2B4F8F}" type="pres">
      <dgm:prSet presAssocID="{6943B3E2-F8A9-4017-BD61-73256D8206D9}" presName="rootConnector" presStyleLbl="node3" presStyleIdx="3" presStyleCnt="7"/>
      <dgm:spPr/>
    </dgm:pt>
    <dgm:pt modelId="{B00347B3-A8B0-4858-A5F6-50F22CC7B946}" type="pres">
      <dgm:prSet presAssocID="{6943B3E2-F8A9-4017-BD61-73256D8206D9}" presName="hierChild4" presStyleCnt="0"/>
      <dgm:spPr/>
    </dgm:pt>
    <dgm:pt modelId="{C74CA4B4-9E2C-4E80-8057-48DB20262CF8}" type="pres">
      <dgm:prSet presAssocID="{6943B3E2-F8A9-4017-BD61-73256D8206D9}" presName="hierChild5" presStyleCnt="0"/>
      <dgm:spPr/>
    </dgm:pt>
    <dgm:pt modelId="{DBCC4637-E746-4233-AB6B-F43D9494C1F5}" type="pres">
      <dgm:prSet presAssocID="{27122204-E7F8-4BA3-BD83-3DD8D8CC7D68}" presName="hierChild5" presStyleCnt="0"/>
      <dgm:spPr/>
    </dgm:pt>
    <dgm:pt modelId="{A3899384-2167-44B3-921F-0DEEDB20C56D}" type="pres">
      <dgm:prSet presAssocID="{A3D7B8E0-1F5F-40A6-BFAD-A20CC0CB7322}" presName="Name37" presStyleLbl="parChTrans1D2" presStyleIdx="3" presStyleCnt="5"/>
      <dgm:spPr/>
    </dgm:pt>
    <dgm:pt modelId="{46C41801-9F8C-4F22-8A2C-3A5F53903519}" type="pres">
      <dgm:prSet presAssocID="{F2113682-50AF-40B8-B45C-41EE7C4F9C3D}" presName="hierRoot2" presStyleCnt="0">
        <dgm:presLayoutVars>
          <dgm:hierBranch val="init"/>
        </dgm:presLayoutVars>
      </dgm:prSet>
      <dgm:spPr/>
    </dgm:pt>
    <dgm:pt modelId="{C6D773B1-47F5-4783-8F10-8DF22B45B46A}" type="pres">
      <dgm:prSet presAssocID="{F2113682-50AF-40B8-B45C-41EE7C4F9C3D}" presName="rootComposite" presStyleCnt="0"/>
      <dgm:spPr/>
    </dgm:pt>
    <dgm:pt modelId="{8066F4EE-665D-4C45-A5CD-26C839E1A4CB}" type="pres">
      <dgm:prSet presAssocID="{F2113682-50AF-40B8-B45C-41EE7C4F9C3D}" presName="rootText" presStyleLbl="node2" presStyleIdx="3" presStyleCnt="5">
        <dgm:presLayoutVars>
          <dgm:chPref val="3"/>
        </dgm:presLayoutVars>
      </dgm:prSet>
      <dgm:spPr/>
    </dgm:pt>
    <dgm:pt modelId="{F7B4EECA-C37C-42E4-81F4-D2E9C7AF9A11}" type="pres">
      <dgm:prSet presAssocID="{F2113682-50AF-40B8-B45C-41EE7C4F9C3D}" presName="rootConnector" presStyleLbl="node2" presStyleIdx="3" presStyleCnt="5"/>
      <dgm:spPr/>
    </dgm:pt>
    <dgm:pt modelId="{6D023564-E80D-4BDC-8019-257F4570CDD3}" type="pres">
      <dgm:prSet presAssocID="{F2113682-50AF-40B8-B45C-41EE7C4F9C3D}" presName="hierChild4" presStyleCnt="0"/>
      <dgm:spPr/>
    </dgm:pt>
    <dgm:pt modelId="{87E19DA1-90FB-4128-B535-7E5FACA777E2}" type="pres">
      <dgm:prSet presAssocID="{4548D466-AC6C-4FA5-8996-CD0DF94FE47E}" presName="Name37" presStyleLbl="parChTrans1D3" presStyleIdx="4" presStyleCnt="7"/>
      <dgm:spPr/>
    </dgm:pt>
    <dgm:pt modelId="{58BDC9EF-C0A4-4517-9A56-8223BC89CA90}" type="pres">
      <dgm:prSet presAssocID="{640624A8-2092-4348-ADB5-EF4E5645A94A}" presName="hierRoot2" presStyleCnt="0">
        <dgm:presLayoutVars>
          <dgm:hierBranch val="init"/>
        </dgm:presLayoutVars>
      </dgm:prSet>
      <dgm:spPr/>
    </dgm:pt>
    <dgm:pt modelId="{FA82A0EA-371F-47C7-8858-F06747DAF856}" type="pres">
      <dgm:prSet presAssocID="{640624A8-2092-4348-ADB5-EF4E5645A94A}" presName="rootComposite" presStyleCnt="0"/>
      <dgm:spPr/>
    </dgm:pt>
    <dgm:pt modelId="{A1007B32-E615-4969-AC5A-7DC50DE5346F}" type="pres">
      <dgm:prSet presAssocID="{640624A8-2092-4348-ADB5-EF4E5645A94A}" presName="rootText" presStyleLbl="node3" presStyleIdx="4" presStyleCnt="7">
        <dgm:presLayoutVars>
          <dgm:chPref val="3"/>
        </dgm:presLayoutVars>
      </dgm:prSet>
      <dgm:spPr/>
    </dgm:pt>
    <dgm:pt modelId="{7DA2A111-03FE-46BF-BF1E-41D205920D51}" type="pres">
      <dgm:prSet presAssocID="{640624A8-2092-4348-ADB5-EF4E5645A94A}" presName="rootConnector" presStyleLbl="node3" presStyleIdx="4" presStyleCnt="7"/>
      <dgm:spPr/>
    </dgm:pt>
    <dgm:pt modelId="{2864D8A6-05BD-4D93-8F0A-A331B033FCC6}" type="pres">
      <dgm:prSet presAssocID="{640624A8-2092-4348-ADB5-EF4E5645A94A}" presName="hierChild4" presStyleCnt="0"/>
      <dgm:spPr/>
    </dgm:pt>
    <dgm:pt modelId="{A75F83A5-220F-4DF5-AC63-D8ADFC0F4911}" type="pres">
      <dgm:prSet presAssocID="{640624A8-2092-4348-ADB5-EF4E5645A94A}" presName="hierChild5" presStyleCnt="0"/>
      <dgm:spPr/>
    </dgm:pt>
    <dgm:pt modelId="{83441F12-4491-4D84-9D29-F2A15DC8920E}" type="pres">
      <dgm:prSet presAssocID="{065C361B-A0E9-4CE8-A79F-BF7F7D2F5CF0}" presName="Name37" presStyleLbl="parChTrans1D3" presStyleIdx="5" presStyleCnt="7"/>
      <dgm:spPr/>
    </dgm:pt>
    <dgm:pt modelId="{E29F0EDB-8E6C-4EA0-8B3B-26C8B37BF5A6}" type="pres">
      <dgm:prSet presAssocID="{961209A9-D3A6-4F6E-95D5-DE83ED0C3607}" presName="hierRoot2" presStyleCnt="0">
        <dgm:presLayoutVars>
          <dgm:hierBranch val="init"/>
        </dgm:presLayoutVars>
      </dgm:prSet>
      <dgm:spPr/>
    </dgm:pt>
    <dgm:pt modelId="{A8E29CCA-F410-4B3D-84D7-384A9EAA67E9}" type="pres">
      <dgm:prSet presAssocID="{961209A9-D3A6-4F6E-95D5-DE83ED0C3607}" presName="rootComposite" presStyleCnt="0"/>
      <dgm:spPr/>
    </dgm:pt>
    <dgm:pt modelId="{219A1486-40BC-4E38-B9BC-1379BCF0FB81}" type="pres">
      <dgm:prSet presAssocID="{961209A9-D3A6-4F6E-95D5-DE83ED0C3607}" presName="rootText" presStyleLbl="node3" presStyleIdx="5" presStyleCnt="7">
        <dgm:presLayoutVars>
          <dgm:chPref val="3"/>
        </dgm:presLayoutVars>
      </dgm:prSet>
      <dgm:spPr/>
    </dgm:pt>
    <dgm:pt modelId="{955D167D-4AF5-4CB3-BB57-7D19CFDCE3CD}" type="pres">
      <dgm:prSet presAssocID="{961209A9-D3A6-4F6E-95D5-DE83ED0C3607}" presName="rootConnector" presStyleLbl="node3" presStyleIdx="5" presStyleCnt="7"/>
      <dgm:spPr/>
    </dgm:pt>
    <dgm:pt modelId="{BBD561FD-8D8C-443C-8DEA-5D61F8F6A01F}" type="pres">
      <dgm:prSet presAssocID="{961209A9-D3A6-4F6E-95D5-DE83ED0C3607}" presName="hierChild4" presStyleCnt="0"/>
      <dgm:spPr/>
    </dgm:pt>
    <dgm:pt modelId="{0D564BF7-6332-4F25-9B04-C48CA624B674}" type="pres">
      <dgm:prSet presAssocID="{961209A9-D3A6-4F6E-95D5-DE83ED0C3607}" presName="hierChild5" presStyleCnt="0"/>
      <dgm:spPr/>
    </dgm:pt>
    <dgm:pt modelId="{38FFE640-AC55-4F12-A899-A1C4624F7E9A}" type="pres">
      <dgm:prSet presAssocID="{4E0E8546-CFEC-4463-B9BB-EC9181B4A66D}" presName="Name37" presStyleLbl="parChTrans1D3" presStyleIdx="6" presStyleCnt="7"/>
      <dgm:spPr/>
    </dgm:pt>
    <dgm:pt modelId="{D4EBB477-8616-4785-992D-0BCB7F7BB045}" type="pres">
      <dgm:prSet presAssocID="{2068C706-84E7-4590-A4A8-C5022282CC38}" presName="hierRoot2" presStyleCnt="0">
        <dgm:presLayoutVars>
          <dgm:hierBranch val="init"/>
        </dgm:presLayoutVars>
      </dgm:prSet>
      <dgm:spPr/>
    </dgm:pt>
    <dgm:pt modelId="{2AC2C59F-F645-49B3-9BEA-D922C2CA3205}" type="pres">
      <dgm:prSet presAssocID="{2068C706-84E7-4590-A4A8-C5022282CC38}" presName="rootComposite" presStyleCnt="0"/>
      <dgm:spPr/>
    </dgm:pt>
    <dgm:pt modelId="{41DAD215-B6EE-406C-A093-677210B6DAA4}" type="pres">
      <dgm:prSet presAssocID="{2068C706-84E7-4590-A4A8-C5022282CC38}" presName="rootText" presStyleLbl="node3" presStyleIdx="6" presStyleCnt="7">
        <dgm:presLayoutVars>
          <dgm:chPref val="3"/>
        </dgm:presLayoutVars>
      </dgm:prSet>
      <dgm:spPr/>
    </dgm:pt>
    <dgm:pt modelId="{4F8FCC80-DA6B-416F-8117-79CE5F65448E}" type="pres">
      <dgm:prSet presAssocID="{2068C706-84E7-4590-A4A8-C5022282CC38}" presName="rootConnector" presStyleLbl="node3" presStyleIdx="6" presStyleCnt="7"/>
      <dgm:spPr/>
    </dgm:pt>
    <dgm:pt modelId="{DC070F0A-3F92-424B-B838-E4CBE34FC3AD}" type="pres">
      <dgm:prSet presAssocID="{2068C706-84E7-4590-A4A8-C5022282CC38}" presName="hierChild4" presStyleCnt="0"/>
      <dgm:spPr/>
    </dgm:pt>
    <dgm:pt modelId="{6DCD0F9C-817C-4E1F-A863-829440E49D0A}" type="pres">
      <dgm:prSet presAssocID="{2068C706-84E7-4590-A4A8-C5022282CC38}" presName="hierChild5" presStyleCnt="0"/>
      <dgm:spPr/>
    </dgm:pt>
    <dgm:pt modelId="{34CE4699-02CB-4B60-A82C-035E80E9C9C3}" type="pres">
      <dgm:prSet presAssocID="{F2113682-50AF-40B8-B45C-41EE7C4F9C3D}" presName="hierChild5" presStyleCnt="0"/>
      <dgm:spPr/>
    </dgm:pt>
    <dgm:pt modelId="{7C9A669A-1469-4194-8B07-46E69DBE387F}" type="pres">
      <dgm:prSet presAssocID="{726A9C89-421E-42A2-AED3-14106B4C787D}" presName="Name37" presStyleLbl="parChTrans1D2" presStyleIdx="4" presStyleCnt="5"/>
      <dgm:spPr/>
    </dgm:pt>
    <dgm:pt modelId="{6FBB2A64-B635-4B33-A248-059B808571F4}" type="pres">
      <dgm:prSet presAssocID="{F326939B-E309-45FA-BCD5-D5D3078B92C5}" presName="hierRoot2" presStyleCnt="0">
        <dgm:presLayoutVars>
          <dgm:hierBranch val="init"/>
        </dgm:presLayoutVars>
      </dgm:prSet>
      <dgm:spPr/>
    </dgm:pt>
    <dgm:pt modelId="{2EE9907C-F7D1-4454-BFA8-96B5043CDB91}" type="pres">
      <dgm:prSet presAssocID="{F326939B-E309-45FA-BCD5-D5D3078B92C5}" presName="rootComposite" presStyleCnt="0"/>
      <dgm:spPr/>
    </dgm:pt>
    <dgm:pt modelId="{60C3DFD5-2EC2-4747-849E-917E2250F191}" type="pres">
      <dgm:prSet presAssocID="{F326939B-E309-45FA-BCD5-D5D3078B92C5}" presName="rootText" presStyleLbl="node2" presStyleIdx="4" presStyleCnt="5">
        <dgm:presLayoutVars>
          <dgm:chPref val="3"/>
        </dgm:presLayoutVars>
      </dgm:prSet>
      <dgm:spPr/>
    </dgm:pt>
    <dgm:pt modelId="{04328952-08FD-4BCE-9D1E-1FC99E5F90E9}" type="pres">
      <dgm:prSet presAssocID="{F326939B-E309-45FA-BCD5-D5D3078B92C5}" presName="rootConnector" presStyleLbl="node2" presStyleIdx="4" presStyleCnt="5"/>
      <dgm:spPr/>
    </dgm:pt>
    <dgm:pt modelId="{3E3EE403-15C3-46EB-AE6F-2CA43097FD87}" type="pres">
      <dgm:prSet presAssocID="{F326939B-E309-45FA-BCD5-D5D3078B92C5}" presName="hierChild4" presStyleCnt="0"/>
      <dgm:spPr/>
    </dgm:pt>
    <dgm:pt modelId="{B3207BD4-75CD-4DCD-837D-42B795E2ED3B}" type="pres">
      <dgm:prSet presAssocID="{F326939B-E309-45FA-BCD5-D5D3078B92C5}" presName="hierChild5" presStyleCnt="0"/>
      <dgm:spPr/>
    </dgm:pt>
    <dgm:pt modelId="{B557C655-3A8B-470F-9DF9-05B73D33350B}" type="pres">
      <dgm:prSet presAssocID="{0B52ED71-076D-4EE2-B42E-368A83745C34}" presName="hierChild3" presStyleCnt="0"/>
      <dgm:spPr/>
    </dgm:pt>
  </dgm:ptLst>
  <dgm:cxnLst>
    <dgm:cxn modelId="{FC35C007-92AF-40F1-98B6-4319ACCAE2E4}" type="presOf" srcId="{FEA74674-B557-4D9F-84EC-D4D61C93D0C4}" destId="{AED4B01E-4894-4DE0-90EB-5FBDD83DC258}" srcOrd="1" destOrd="0" presId="urn:microsoft.com/office/officeart/2005/8/layout/orgChart1"/>
    <dgm:cxn modelId="{EF80C512-8052-4D38-8B3C-02B7A4ECB0C7}" srcId="{27122204-E7F8-4BA3-BD83-3DD8D8CC7D68}" destId="{C49BC3D2-2ED8-45C4-A10F-0D5B6317CBF8}" srcOrd="0" destOrd="0" parTransId="{5A413893-BDF7-4F23-8DCB-90672183C930}" sibTransId="{187FBF23-B0F9-4D60-B535-B8176BF492E2}"/>
    <dgm:cxn modelId="{2C3EA613-8D1E-4ECB-A8A1-E90BC96B9CDC}" srcId="{F2113682-50AF-40B8-B45C-41EE7C4F9C3D}" destId="{961209A9-D3A6-4F6E-95D5-DE83ED0C3607}" srcOrd="1" destOrd="0" parTransId="{065C361B-A0E9-4CE8-A79F-BF7F7D2F5CF0}" sibTransId="{D483159A-5AED-4B4B-B218-55AB82C26E2B}"/>
    <dgm:cxn modelId="{CFAC941D-F282-4C09-AE3B-52BDF1E1F328}" type="presOf" srcId="{E70FAA71-29F2-485D-8B68-B23923D1AA1F}" destId="{8370B377-655A-41A0-9432-CF25090B8ED1}" srcOrd="0" destOrd="0" presId="urn:microsoft.com/office/officeart/2005/8/layout/orgChart1"/>
    <dgm:cxn modelId="{507B671F-AC69-44DB-B4B3-6733EA0BA43F}" type="presOf" srcId="{1D7FB854-9F20-4624-98CB-F37DAA7F9343}" destId="{AD75AB40-2CFC-4E30-93F5-85BD63A0A954}" srcOrd="0" destOrd="0" presId="urn:microsoft.com/office/officeart/2005/8/layout/orgChart1"/>
    <dgm:cxn modelId="{E3FA9627-14D3-41C4-88F8-EFD07C0925F4}" type="presOf" srcId="{0B52ED71-076D-4EE2-B42E-368A83745C34}" destId="{3CD719A1-15C3-48FD-BF1C-56C82E46A153}" srcOrd="1" destOrd="0" presId="urn:microsoft.com/office/officeart/2005/8/layout/orgChart1"/>
    <dgm:cxn modelId="{807FD628-A006-4317-ABA6-2C992C037CDA}" type="presOf" srcId="{C49BC3D2-2ED8-45C4-A10F-0D5B6317CBF8}" destId="{054EF944-8133-4476-A469-DF5DE583412D}" srcOrd="0" destOrd="0" presId="urn:microsoft.com/office/officeart/2005/8/layout/orgChart1"/>
    <dgm:cxn modelId="{0D80112A-891F-48EA-93EF-3EC2D42153FD}" srcId="{0B52ED71-076D-4EE2-B42E-368A83745C34}" destId="{F2113682-50AF-40B8-B45C-41EE7C4F9C3D}" srcOrd="3" destOrd="0" parTransId="{A3D7B8E0-1F5F-40A6-BFAD-A20CC0CB7322}" sibTransId="{3E2944CF-ED39-4A52-B130-2873E8F91EAB}"/>
    <dgm:cxn modelId="{1310672B-40F1-4DB8-821B-C15A3CA4FF73}" type="presOf" srcId="{961209A9-D3A6-4F6E-95D5-DE83ED0C3607}" destId="{955D167D-4AF5-4CB3-BB57-7D19CFDCE3CD}" srcOrd="1" destOrd="0" presId="urn:microsoft.com/office/officeart/2005/8/layout/orgChart1"/>
    <dgm:cxn modelId="{2925E432-75A9-4247-B104-54BA1CCE24E2}" type="presOf" srcId="{4A6FCAA4-333B-4705-AFEA-5EE6C751122E}" destId="{BEB09514-9923-4370-BE03-3F99FA4F1F47}" srcOrd="0" destOrd="0" presId="urn:microsoft.com/office/officeart/2005/8/layout/orgChart1"/>
    <dgm:cxn modelId="{6D3C0F34-8BF9-4C30-A2D2-9E761B730D9E}" type="presOf" srcId="{F2113682-50AF-40B8-B45C-41EE7C4F9C3D}" destId="{8066F4EE-665D-4C45-A5CD-26C839E1A4CB}" srcOrd="0" destOrd="0" presId="urn:microsoft.com/office/officeart/2005/8/layout/orgChart1"/>
    <dgm:cxn modelId="{97A7BD39-43CA-46D4-8257-05BFAD14EFA0}" type="presOf" srcId="{2068C706-84E7-4590-A4A8-C5022282CC38}" destId="{41DAD215-B6EE-406C-A093-677210B6DAA4}" srcOrd="0" destOrd="0" presId="urn:microsoft.com/office/officeart/2005/8/layout/orgChart1"/>
    <dgm:cxn modelId="{241DE53A-7201-4104-A044-A86D284D9455}" type="presOf" srcId="{E05F3A14-211A-4601-8C59-97D21A742E08}" destId="{D02B93E9-9235-46B6-B644-CCA63FDB7957}" srcOrd="0" destOrd="0" presId="urn:microsoft.com/office/officeart/2005/8/layout/orgChart1"/>
    <dgm:cxn modelId="{4934553C-957F-429D-87AB-AA830ED06B50}" type="presOf" srcId="{E4A9D54D-A031-406A-8142-EFCA476904A0}" destId="{023D1309-D85B-4E63-BB27-D8927ADFDD70}" srcOrd="0" destOrd="0" presId="urn:microsoft.com/office/officeart/2005/8/layout/orgChart1"/>
    <dgm:cxn modelId="{56E3B53D-28EC-4AF2-BB8E-179D92B9ECFE}" type="presOf" srcId="{27122204-E7F8-4BA3-BD83-3DD8D8CC7D68}" destId="{3BDE4A56-E309-4E79-8698-A1ED11356F3B}" srcOrd="0" destOrd="0" presId="urn:microsoft.com/office/officeart/2005/8/layout/orgChart1"/>
    <dgm:cxn modelId="{1E03ED5E-8EE9-4BAB-AD6A-29FBE91A96F5}" type="presOf" srcId="{4548D466-AC6C-4FA5-8996-CD0DF94FE47E}" destId="{87E19DA1-90FB-4128-B535-7E5FACA777E2}" srcOrd="0" destOrd="0" presId="urn:microsoft.com/office/officeart/2005/8/layout/orgChart1"/>
    <dgm:cxn modelId="{39FFEC41-7521-41AC-9E26-25E836E75EE1}" srcId="{0B52ED71-076D-4EE2-B42E-368A83745C34}" destId="{27122204-E7F8-4BA3-BD83-3DD8D8CC7D68}" srcOrd="2" destOrd="0" parTransId="{F53F0647-5E93-4B64-B238-12A8377C9425}" sibTransId="{B047955C-BBCC-434D-A817-7BF1AA996520}"/>
    <dgm:cxn modelId="{3C503269-5A1D-44C6-91A2-608FE62C4780}" type="presOf" srcId="{C49BC3D2-2ED8-45C4-A10F-0D5B6317CBF8}" destId="{91404464-DE23-4B87-9545-3FA6BCE7363A}" srcOrd="1" destOrd="0" presId="urn:microsoft.com/office/officeart/2005/8/layout/orgChart1"/>
    <dgm:cxn modelId="{CDE5854B-D295-4E68-99D4-F65104BFE75F}" type="presOf" srcId="{6943B3E2-F8A9-4017-BD61-73256D8206D9}" destId="{00F73D04-EEA3-4434-BFC8-949D2C2B4F8F}" srcOrd="1" destOrd="0" presId="urn:microsoft.com/office/officeart/2005/8/layout/orgChart1"/>
    <dgm:cxn modelId="{C9BD1B6D-B88E-4632-BD0E-1A16B3FA714A}" type="presOf" srcId="{6943B3E2-F8A9-4017-BD61-73256D8206D9}" destId="{3CACC57A-D2AB-4B19-A9D5-A8D5C54D4A0F}" srcOrd="0" destOrd="0" presId="urn:microsoft.com/office/officeart/2005/8/layout/orgChart1"/>
    <dgm:cxn modelId="{A9637170-B3D6-49AC-A6B0-0D966BACC855}" type="presOf" srcId="{C2C920BA-5A69-42E7-824A-FF2052813789}" destId="{C0B0FC2A-BA89-4FE4-88AD-D511D3E8E57C}" srcOrd="0" destOrd="0" presId="urn:microsoft.com/office/officeart/2005/8/layout/orgChart1"/>
    <dgm:cxn modelId="{E573FB50-2046-43E8-9D7C-312E9DB01F11}" type="presOf" srcId="{726A9C89-421E-42A2-AED3-14106B4C787D}" destId="{7C9A669A-1469-4194-8B07-46E69DBE387F}" srcOrd="0" destOrd="0" presId="urn:microsoft.com/office/officeart/2005/8/layout/orgChart1"/>
    <dgm:cxn modelId="{A010DF56-A3A6-4AA5-A072-9256C83F4860}" type="presOf" srcId="{F53F0647-5E93-4B64-B238-12A8377C9425}" destId="{B2DA7607-10A0-4E5D-9D58-1396DCFE932E}" srcOrd="0" destOrd="0" presId="urn:microsoft.com/office/officeart/2005/8/layout/orgChart1"/>
    <dgm:cxn modelId="{67A36F7B-D2A5-4AD7-BFB8-44B594924C1A}" type="presOf" srcId="{FEA74674-B557-4D9F-84EC-D4D61C93D0C4}" destId="{182C1984-2D6B-4FDA-B292-5220B1591911}" srcOrd="0" destOrd="0" presId="urn:microsoft.com/office/officeart/2005/8/layout/orgChart1"/>
    <dgm:cxn modelId="{628DA981-FD2B-4C6F-8CA0-FBECD1A2BAFE}" type="presOf" srcId="{A3D7B8E0-1F5F-40A6-BFAD-A20CC0CB7322}" destId="{A3899384-2167-44B3-921F-0DEEDB20C56D}" srcOrd="0" destOrd="0" presId="urn:microsoft.com/office/officeart/2005/8/layout/orgChart1"/>
    <dgm:cxn modelId="{5003A784-E35D-4BF9-A060-01559EF3C48A}" type="presOf" srcId="{961209A9-D3A6-4F6E-95D5-DE83ED0C3607}" destId="{219A1486-40BC-4E38-B9BC-1379BCF0FB81}" srcOrd="0" destOrd="0" presId="urn:microsoft.com/office/officeart/2005/8/layout/orgChart1"/>
    <dgm:cxn modelId="{DCA5458A-E1B1-4683-B8DC-15A3E271716B}" srcId="{65E9FF5F-1875-4AF4-874B-48BE20D66104}" destId="{DCDB3DAC-B7DE-42F4-B37F-EE2A74B11F50}" srcOrd="1" destOrd="0" parTransId="{1D7FB854-9F20-4624-98CB-F37DAA7F9343}" sibTransId="{57D73D1E-0B40-4FBD-91F0-D83FB1F0075D}"/>
    <dgm:cxn modelId="{3A9D3C94-EDB4-455E-8EC9-DF67152C9CED}" srcId="{F2113682-50AF-40B8-B45C-41EE7C4F9C3D}" destId="{2068C706-84E7-4590-A4A8-C5022282CC38}" srcOrd="2" destOrd="0" parTransId="{4E0E8546-CFEC-4463-B9BB-EC9181B4A66D}" sibTransId="{E41849FA-650C-4964-ADFC-59BC46FC7EF2}"/>
    <dgm:cxn modelId="{50B87FA0-0198-4846-9CBD-A5F9B5E2BC92}" type="presOf" srcId="{4E0E8546-CFEC-4463-B9BB-EC9181B4A66D}" destId="{38FFE640-AC55-4F12-A899-A1C4624F7E9A}" srcOrd="0" destOrd="0" presId="urn:microsoft.com/office/officeart/2005/8/layout/orgChart1"/>
    <dgm:cxn modelId="{FAEDEAA1-C3A8-4298-8F7F-4C1165407CBC}" type="presOf" srcId="{F326939B-E309-45FA-BCD5-D5D3078B92C5}" destId="{04328952-08FD-4BCE-9D1E-1FC99E5F90E9}" srcOrd="1" destOrd="0" presId="urn:microsoft.com/office/officeart/2005/8/layout/orgChart1"/>
    <dgm:cxn modelId="{1F2388AA-9E2F-46F9-9A35-C92D7DCD2EE0}" type="presOf" srcId="{65E9FF5F-1875-4AF4-874B-48BE20D66104}" destId="{53DA99E8-FEDF-49FD-8976-EC799D407C2E}" srcOrd="0" destOrd="0" presId="urn:microsoft.com/office/officeart/2005/8/layout/orgChart1"/>
    <dgm:cxn modelId="{F9A579AB-EDEA-4FDD-9045-94C320CCD928}" type="presOf" srcId="{5A413893-BDF7-4F23-8DCB-90672183C930}" destId="{76B10C44-3A88-4224-99CD-9B1CCB1C44E7}" srcOrd="0" destOrd="0" presId="urn:microsoft.com/office/officeart/2005/8/layout/orgChart1"/>
    <dgm:cxn modelId="{BD34E9AE-6018-4485-8342-CC7B0B1BE8D5}" type="presOf" srcId="{DCDB3DAC-B7DE-42F4-B37F-EE2A74B11F50}" destId="{95BBE05F-16D4-46C8-9FA3-87BBFD9CC58B}" srcOrd="1" destOrd="0" presId="urn:microsoft.com/office/officeart/2005/8/layout/orgChart1"/>
    <dgm:cxn modelId="{E4E00DB0-872D-4315-8258-39138836B4FD}" srcId="{0B52ED71-076D-4EE2-B42E-368A83745C34}" destId="{FEA74674-B557-4D9F-84EC-D4D61C93D0C4}" srcOrd="0" destOrd="0" parTransId="{E70FAA71-29F2-485D-8B68-B23923D1AA1F}" sibTransId="{62FAEAA3-D412-43AA-AA2E-40C3A071F622}"/>
    <dgm:cxn modelId="{32D854B0-F126-4259-8035-ABB0007B825D}" type="presOf" srcId="{0B52ED71-076D-4EE2-B42E-368A83745C34}" destId="{4846674F-DAF9-4F1B-A01E-FECF4E769017}" srcOrd="0" destOrd="0" presId="urn:microsoft.com/office/officeart/2005/8/layout/orgChart1"/>
    <dgm:cxn modelId="{52F654B3-C9AA-4999-8CA4-63ED859D0EEA}" type="presOf" srcId="{640624A8-2092-4348-ADB5-EF4E5645A94A}" destId="{7DA2A111-03FE-46BF-BF1E-41D205920D51}" srcOrd="1" destOrd="0" presId="urn:microsoft.com/office/officeart/2005/8/layout/orgChart1"/>
    <dgm:cxn modelId="{486050B8-5CBD-4515-8CD7-ACF66BE4D6B5}" srcId="{F2113682-50AF-40B8-B45C-41EE7C4F9C3D}" destId="{640624A8-2092-4348-ADB5-EF4E5645A94A}" srcOrd="0" destOrd="0" parTransId="{4548D466-AC6C-4FA5-8996-CD0DF94FE47E}" sibTransId="{CBE7F5BF-4C29-4FA6-ADB8-CE45C0866012}"/>
    <dgm:cxn modelId="{7BFAB7C0-2801-4575-AAF7-878F6BB423A2}" type="presOf" srcId="{640624A8-2092-4348-ADB5-EF4E5645A94A}" destId="{A1007B32-E615-4969-AC5A-7DC50DE5346F}" srcOrd="0" destOrd="0" presId="urn:microsoft.com/office/officeart/2005/8/layout/orgChart1"/>
    <dgm:cxn modelId="{A54C4FC3-6FA6-4138-961B-78A1697F30FB}" type="presOf" srcId="{F326939B-E309-45FA-BCD5-D5D3078B92C5}" destId="{60C3DFD5-2EC2-4747-849E-917E2250F191}" srcOrd="0" destOrd="0" presId="urn:microsoft.com/office/officeart/2005/8/layout/orgChart1"/>
    <dgm:cxn modelId="{0F5C54C9-F708-450D-8D16-CA9E9A64FE30}" type="presOf" srcId="{DCDB3DAC-B7DE-42F4-B37F-EE2A74B11F50}" destId="{1338B6CE-BD5D-4399-90C0-23ADBDD3ED32}" srcOrd="0" destOrd="0" presId="urn:microsoft.com/office/officeart/2005/8/layout/orgChart1"/>
    <dgm:cxn modelId="{6F4F5ECF-C900-4078-BFE7-2B38B67FB08F}" srcId="{65E9FF5F-1875-4AF4-874B-48BE20D66104}" destId="{E4A9D54D-A031-406A-8142-EFCA476904A0}" srcOrd="0" destOrd="0" parTransId="{67F30DA2-2BCA-4DE1-B62D-135436F042A4}" sibTransId="{2990EE40-CB4F-46CC-A257-A98201BE981D}"/>
    <dgm:cxn modelId="{517B14D8-3CAA-44B0-9700-5122AD601AB9}" type="presOf" srcId="{2068C706-84E7-4590-A4A8-C5022282CC38}" destId="{4F8FCC80-DA6B-416F-8117-79CE5F65448E}" srcOrd="1" destOrd="0" presId="urn:microsoft.com/office/officeart/2005/8/layout/orgChart1"/>
    <dgm:cxn modelId="{188866D8-F6B6-4656-893C-405C05E3C006}" srcId="{C2C920BA-5A69-42E7-824A-FF2052813789}" destId="{0B52ED71-076D-4EE2-B42E-368A83745C34}" srcOrd="0" destOrd="0" parTransId="{68D7EA72-DDA8-4848-8EAC-577513BF1639}" sibTransId="{4BE7E30B-FF5C-49F0-84CE-57DCA6B55D8D}"/>
    <dgm:cxn modelId="{13EAC8D8-A303-4E07-92C2-356F049C9C60}" type="presOf" srcId="{E4A9D54D-A031-406A-8142-EFCA476904A0}" destId="{DC17E195-DBF2-402B-A538-88953482BD69}" srcOrd="1" destOrd="0" presId="urn:microsoft.com/office/officeart/2005/8/layout/orgChart1"/>
    <dgm:cxn modelId="{E7B0D3D8-B7D7-4753-B625-454F712F1481}" type="presOf" srcId="{27122204-E7F8-4BA3-BD83-3DD8D8CC7D68}" destId="{3B4845AC-ED56-48AD-B8D8-68892E6BED74}" srcOrd="1" destOrd="0" presId="urn:microsoft.com/office/officeart/2005/8/layout/orgChart1"/>
    <dgm:cxn modelId="{EC22DFDB-CC8B-431C-B401-5B879BD26BD8}" type="presOf" srcId="{67F30DA2-2BCA-4DE1-B62D-135436F042A4}" destId="{98F15032-C493-4ED4-9A4B-4D2D411C9995}" srcOrd="0" destOrd="0" presId="urn:microsoft.com/office/officeart/2005/8/layout/orgChart1"/>
    <dgm:cxn modelId="{1C98EEDE-A00E-4AFA-AC81-1ADE059EF634}" type="presOf" srcId="{65E9FF5F-1875-4AF4-874B-48BE20D66104}" destId="{6ED47CCD-EDE9-4CB0-963C-7DFFF485BFE5}" srcOrd="1" destOrd="0" presId="urn:microsoft.com/office/officeart/2005/8/layout/orgChart1"/>
    <dgm:cxn modelId="{96B589E4-C55F-4C6C-BF2F-400AF906A36E}" srcId="{27122204-E7F8-4BA3-BD83-3DD8D8CC7D68}" destId="{6943B3E2-F8A9-4017-BD61-73256D8206D9}" srcOrd="1" destOrd="0" parTransId="{4A6FCAA4-333B-4705-AFEA-5EE6C751122E}" sibTransId="{DB4B7FF3-FF65-4DCD-9479-644CE0EDA008}"/>
    <dgm:cxn modelId="{648F5AF3-DEEB-4986-A201-4DA401EB74E3}" srcId="{0B52ED71-076D-4EE2-B42E-368A83745C34}" destId="{65E9FF5F-1875-4AF4-874B-48BE20D66104}" srcOrd="1" destOrd="0" parTransId="{E05F3A14-211A-4601-8C59-97D21A742E08}" sibTransId="{3A70EE5B-8B18-4833-91F0-0D446C3E56B5}"/>
    <dgm:cxn modelId="{857008F5-B1C5-41F0-AAB9-F040E89C4129}" type="presOf" srcId="{F2113682-50AF-40B8-B45C-41EE7C4F9C3D}" destId="{F7B4EECA-C37C-42E4-81F4-D2E9C7AF9A11}" srcOrd="1" destOrd="0" presId="urn:microsoft.com/office/officeart/2005/8/layout/orgChart1"/>
    <dgm:cxn modelId="{39D2ACFA-300B-45BB-8501-49B54715B664}" srcId="{0B52ED71-076D-4EE2-B42E-368A83745C34}" destId="{F326939B-E309-45FA-BCD5-D5D3078B92C5}" srcOrd="4" destOrd="0" parTransId="{726A9C89-421E-42A2-AED3-14106B4C787D}" sibTransId="{F3EB708C-67D4-49B0-9200-14AD6B63E720}"/>
    <dgm:cxn modelId="{A1CE30FD-090F-4C57-979D-8B043AC548AB}" type="presOf" srcId="{065C361B-A0E9-4CE8-A79F-BF7F7D2F5CF0}" destId="{83441F12-4491-4D84-9D29-F2A15DC8920E}" srcOrd="0" destOrd="0" presId="urn:microsoft.com/office/officeart/2005/8/layout/orgChart1"/>
    <dgm:cxn modelId="{3215C6C3-0B0A-4BA5-96CC-577B03862EA0}" type="presParOf" srcId="{C0B0FC2A-BA89-4FE4-88AD-D511D3E8E57C}" destId="{2C5468AB-B57D-4AE4-9A8A-32B28EE27B5D}" srcOrd="0" destOrd="0" presId="urn:microsoft.com/office/officeart/2005/8/layout/orgChart1"/>
    <dgm:cxn modelId="{0028D3EE-D254-44E8-A3DD-3D352873FE36}" type="presParOf" srcId="{2C5468AB-B57D-4AE4-9A8A-32B28EE27B5D}" destId="{7EBECE2E-6549-4C8A-90AE-C78484E73E38}" srcOrd="0" destOrd="0" presId="urn:microsoft.com/office/officeart/2005/8/layout/orgChart1"/>
    <dgm:cxn modelId="{7E3A2762-2590-4738-95AC-3C3A371E0463}" type="presParOf" srcId="{7EBECE2E-6549-4C8A-90AE-C78484E73E38}" destId="{4846674F-DAF9-4F1B-A01E-FECF4E769017}" srcOrd="0" destOrd="0" presId="urn:microsoft.com/office/officeart/2005/8/layout/orgChart1"/>
    <dgm:cxn modelId="{49D28612-B0A9-43C6-988D-191AC4FB7698}" type="presParOf" srcId="{7EBECE2E-6549-4C8A-90AE-C78484E73E38}" destId="{3CD719A1-15C3-48FD-BF1C-56C82E46A153}" srcOrd="1" destOrd="0" presId="urn:microsoft.com/office/officeart/2005/8/layout/orgChart1"/>
    <dgm:cxn modelId="{4B693FF3-83DD-4A87-A69A-BBF7AF565A91}" type="presParOf" srcId="{2C5468AB-B57D-4AE4-9A8A-32B28EE27B5D}" destId="{214D5641-3D5E-4B81-9F51-30B35BB59596}" srcOrd="1" destOrd="0" presId="urn:microsoft.com/office/officeart/2005/8/layout/orgChart1"/>
    <dgm:cxn modelId="{E73025C1-2CC4-4D94-B738-E28BC5BA2DF6}" type="presParOf" srcId="{214D5641-3D5E-4B81-9F51-30B35BB59596}" destId="{8370B377-655A-41A0-9432-CF25090B8ED1}" srcOrd="0" destOrd="0" presId="urn:microsoft.com/office/officeart/2005/8/layout/orgChart1"/>
    <dgm:cxn modelId="{867D18F2-69E4-493A-A710-84496A6FDAF0}" type="presParOf" srcId="{214D5641-3D5E-4B81-9F51-30B35BB59596}" destId="{BF6A8445-58E7-4F7F-9E5D-77D959ACA7C4}" srcOrd="1" destOrd="0" presId="urn:microsoft.com/office/officeart/2005/8/layout/orgChart1"/>
    <dgm:cxn modelId="{9B3FEEFC-3B6B-4C01-AAA1-D795A9F660A3}" type="presParOf" srcId="{BF6A8445-58E7-4F7F-9E5D-77D959ACA7C4}" destId="{C71ACD22-2E1B-4068-B5A7-3AC6EACA6F4B}" srcOrd="0" destOrd="0" presId="urn:microsoft.com/office/officeart/2005/8/layout/orgChart1"/>
    <dgm:cxn modelId="{6B67555B-63FF-49AA-90AD-7CA1B038FB90}" type="presParOf" srcId="{C71ACD22-2E1B-4068-B5A7-3AC6EACA6F4B}" destId="{182C1984-2D6B-4FDA-B292-5220B1591911}" srcOrd="0" destOrd="0" presId="urn:microsoft.com/office/officeart/2005/8/layout/orgChart1"/>
    <dgm:cxn modelId="{260DA0F0-003E-4C77-80EF-8C107E494298}" type="presParOf" srcId="{C71ACD22-2E1B-4068-B5A7-3AC6EACA6F4B}" destId="{AED4B01E-4894-4DE0-90EB-5FBDD83DC258}" srcOrd="1" destOrd="0" presId="urn:microsoft.com/office/officeart/2005/8/layout/orgChart1"/>
    <dgm:cxn modelId="{B2645AB9-6108-475C-B677-6DEF67035699}" type="presParOf" srcId="{BF6A8445-58E7-4F7F-9E5D-77D959ACA7C4}" destId="{E2C90247-8823-4C32-9591-ADACBE4219EC}" srcOrd="1" destOrd="0" presId="urn:microsoft.com/office/officeart/2005/8/layout/orgChart1"/>
    <dgm:cxn modelId="{5B378930-4D16-43ED-8D26-CEA8241E729C}" type="presParOf" srcId="{BF6A8445-58E7-4F7F-9E5D-77D959ACA7C4}" destId="{E98DDAB0-2C0F-4DFE-9D0D-C54AC9E6F732}" srcOrd="2" destOrd="0" presId="urn:microsoft.com/office/officeart/2005/8/layout/orgChart1"/>
    <dgm:cxn modelId="{F4F7BF3C-CE40-4B98-92C4-80A6C371049A}" type="presParOf" srcId="{214D5641-3D5E-4B81-9F51-30B35BB59596}" destId="{D02B93E9-9235-46B6-B644-CCA63FDB7957}" srcOrd="2" destOrd="0" presId="urn:microsoft.com/office/officeart/2005/8/layout/orgChart1"/>
    <dgm:cxn modelId="{CE746BBA-9ADD-4AED-B4DF-7E35DA01EF76}" type="presParOf" srcId="{214D5641-3D5E-4B81-9F51-30B35BB59596}" destId="{B90393BE-FAFD-4702-97A7-451042ADF524}" srcOrd="3" destOrd="0" presId="urn:microsoft.com/office/officeart/2005/8/layout/orgChart1"/>
    <dgm:cxn modelId="{F335553D-B245-4CD8-B95B-12D069BBD914}" type="presParOf" srcId="{B90393BE-FAFD-4702-97A7-451042ADF524}" destId="{16D04F7A-0576-448A-89F4-31206EB8BE92}" srcOrd="0" destOrd="0" presId="urn:microsoft.com/office/officeart/2005/8/layout/orgChart1"/>
    <dgm:cxn modelId="{370B16F4-AB97-4BE9-B49E-1BFAD3BE67B1}" type="presParOf" srcId="{16D04F7A-0576-448A-89F4-31206EB8BE92}" destId="{53DA99E8-FEDF-49FD-8976-EC799D407C2E}" srcOrd="0" destOrd="0" presId="urn:microsoft.com/office/officeart/2005/8/layout/orgChart1"/>
    <dgm:cxn modelId="{34E1E3B9-F9DA-43C2-B25D-531D01278269}" type="presParOf" srcId="{16D04F7A-0576-448A-89F4-31206EB8BE92}" destId="{6ED47CCD-EDE9-4CB0-963C-7DFFF485BFE5}" srcOrd="1" destOrd="0" presId="urn:microsoft.com/office/officeart/2005/8/layout/orgChart1"/>
    <dgm:cxn modelId="{5A0E261F-ABDA-4557-82A2-8FC6CD390FD5}" type="presParOf" srcId="{B90393BE-FAFD-4702-97A7-451042ADF524}" destId="{135F8EDD-C5B6-40A5-8904-1E17ADBBD45E}" srcOrd="1" destOrd="0" presId="urn:microsoft.com/office/officeart/2005/8/layout/orgChart1"/>
    <dgm:cxn modelId="{0E94F5E4-E759-4F86-94D3-20EB0200AAE1}" type="presParOf" srcId="{135F8EDD-C5B6-40A5-8904-1E17ADBBD45E}" destId="{98F15032-C493-4ED4-9A4B-4D2D411C9995}" srcOrd="0" destOrd="0" presId="urn:microsoft.com/office/officeart/2005/8/layout/orgChart1"/>
    <dgm:cxn modelId="{0AFE944F-A825-4D2F-8373-182991FE35B6}" type="presParOf" srcId="{135F8EDD-C5B6-40A5-8904-1E17ADBBD45E}" destId="{0B9CFFAF-3758-4CDC-90CE-BB3C57C63E0F}" srcOrd="1" destOrd="0" presId="urn:microsoft.com/office/officeart/2005/8/layout/orgChart1"/>
    <dgm:cxn modelId="{0278B88E-5151-4CB1-A952-1458577746A5}" type="presParOf" srcId="{0B9CFFAF-3758-4CDC-90CE-BB3C57C63E0F}" destId="{9773B233-3301-478F-9E4A-5AE51FA27F08}" srcOrd="0" destOrd="0" presId="urn:microsoft.com/office/officeart/2005/8/layout/orgChart1"/>
    <dgm:cxn modelId="{89840235-FEB3-4D26-8C11-EE9899D44E82}" type="presParOf" srcId="{9773B233-3301-478F-9E4A-5AE51FA27F08}" destId="{023D1309-D85B-4E63-BB27-D8927ADFDD70}" srcOrd="0" destOrd="0" presId="urn:microsoft.com/office/officeart/2005/8/layout/orgChart1"/>
    <dgm:cxn modelId="{7FDE15F2-E706-4B5E-B70B-A14D3A6A5955}" type="presParOf" srcId="{9773B233-3301-478F-9E4A-5AE51FA27F08}" destId="{DC17E195-DBF2-402B-A538-88953482BD69}" srcOrd="1" destOrd="0" presId="urn:microsoft.com/office/officeart/2005/8/layout/orgChart1"/>
    <dgm:cxn modelId="{96217331-A5DD-474E-8683-9F8B29F1CD3E}" type="presParOf" srcId="{0B9CFFAF-3758-4CDC-90CE-BB3C57C63E0F}" destId="{25AF4B36-BF41-4CBC-B24E-60D23DA95389}" srcOrd="1" destOrd="0" presId="urn:microsoft.com/office/officeart/2005/8/layout/orgChart1"/>
    <dgm:cxn modelId="{566DDC30-80A6-4977-AEE5-BF4DD51E5047}" type="presParOf" srcId="{0B9CFFAF-3758-4CDC-90CE-BB3C57C63E0F}" destId="{2986CBDC-FF4B-492B-A657-F927EF56F63F}" srcOrd="2" destOrd="0" presId="urn:microsoft.com/office/officeart/2005/8/layout/orgChart1"/>
    <dgm:cxn modelId="{C85A3A0F-FE90-410E-AB58-8F0FC00F4FED}" type="presParOf" srcId="{135F8EDD-C5B6-40A5-8904-1E17ADBBD45E}" destId="{AD75AB40-2CFC-4E30-93F5-85BD63A0A954}" srcOrd="2" destOrd="0" presId="urn:microsoft.com/office/officeart/2005/8/layout/orgChart1"/>
    <dgm:cxn modelId="{6CF7AD73-F099-41F1-A8AE-C4C7DA1ECE4D}" type="presParOf" srcId="{135F8EDD-C5B6-40A5-8904-1E17ADBBD45E}" destId="{0E6A2C9B-AFEF-4A25-99BB-F45695E67B75}" srcOrd="3" destOrd="0" presId="urn:microsoft.com/office/officeart/2005/8/layout/orgChart1"/>
    <dgm:cxn modelId="{74A42359-7E6D-4050-B595-BE9D7A6897F7}" type="presParOf" srcId="{0E6A2C9B-AFEF-4A25-99BB-F45695E67B75}" destId="{A80C2525-4A30-4ADE-8A51-5802310248F7}" srcOrd="0" destOrd="0" presId="urn:microsoft.com/office/officeart/2005/8/layout/orgChart1"/>
    <dgm:cxn modelId="{60223198-65D4-42E5-A29D-9C42B3BF5F52}" type="presParOf" srcId="{A80C2525-4A30-4ADE-8A51-5802310248F7}" destId="{1338B6CE-BD5D-4399-90C0-23ADBDD3ED32}" srcOrd="0" destOrd="0" presId="urn:microsoft.com/office/officeart/2005/8/layout/orgChart1"/>
    <dgm:cxn modelId="{A548E1CF-DF41-403C-8CAC-9DDADEE7F08F}" type="presParOf" srcId="{A80C2525-4A30-4ADE-8A51-5802310248F7}" destId="{95BBE05F-16D4-46C8-9FA3-87BBFD9CC58B}" srcOrd="1" destOrd="0" presId="urn:microsoft.com/office/officeart/2005/8/layout/orgChart1"/>
    <dgm:cxn modelId="{D03B8D50-AC1E-4175-8579-E6C4C5D94FEC}" type="presParOf" srcId="{0E6A2C9B-AFEF-4A25-99BB-F45695E67B75}" destId="{2F02D279-2E5B-4F4D-A974-67B928959948}" srcOrd="1" destOrd="0" presId="urn:microsoft.com/office/officeart/2005/8/layout/orgChart1"/>
    <dgm:cxn modelId="{B695A5B5-DB30-4998-8C44-13FD5AE4DF7E}" type="presParOf" srcId="{0E6A2C9B-AFEF-4A25-99BB-F45695E67B75}" destId="{3772D9C2-970A-4D1B-9141-9126A24505C5}" srcOrd="2" destOrd="0" presId="urn:microsoft.com/office/officeart/2005/8/layout/orgChart1"/>
    <dgm:cxn modelId="{8F820435-63C8-45C8-A559-89869C2178C1}" type="presParOf" srcId="{B90393BE-FAFD-4702-97A7-451042ADF524}" destId="{89364A14-39D4-4BF4-B7DF-35E0D0E18BC9}" srcOrd="2" destOrd="0" presId="urn:microsoft.com/office/officeart/2005/8/layout/orgChart1"/>
    <dgm:cxn modelId="{4AE13DAB-3947-4996-9E01-F5D74C4A88C2}" type="presParOf" srcId="{214D5641-3D5E-4B81-9F51-30B35BB59596}" destId="{B2DA7607-10A0-4E5D-9D58-1396DCFE932E}" srcOrd="4" destOrd="0" presId="urn:microsoft.com/office/officeart/2005/8/layout/orgChart1"/>
    <dgm:cxn modelId="{95EB4478-FA91-4B1F-A880-64F186284062}" type="presParOf" srcId="{214D5641-3D5E-4B81-9F51-30B35BB59596}" destId="{E1A22B98-ACFE-4E6C-B272-AC454DF41EDE}" srcOrd="5" destOrd="0" presId="urn:microsoft.com/office/officeart/2005/8/layout/orgChart1"/>
    <dgm:cxn modelId="{82699E8E-1300-4BC4-8912-52AED7D2DF03}" type="presParOf" srcId="{E1A22B98-ACFE-4E6C-B272-AC454DF41EDE}" destId="{309846F7-5502-4F44-8164-8946E04CCA18}" srcOrd="0" destOrd="0" presId="urn:microsoft.com/office/officeart/2005/8/layout/orgChart1"/>
    <dgm:cxn modelId="{C290E5CA-C8BE-436F-BE0D-D0A9E0DAF93C}" type="presParOf" srcId="{309846F7-5502-4F44-8164-8946E04CCA18}" destId="{3BDE4A56-E309-4E79-8698-A1ED11356F3B}" srcOrd="0" destOrd="0" presId="urn:microsoft.com/office/officeart/2005/8/layout/orgChart1"/>
    <dgm:cxn modelId="{71CE22E5-6B5E-4189-9988-CA2823937DE1}" type="presParOf" srcId="{309846F7-5502-4F44-8164-8946E04CCA18}" destId="{3B4845AC-ED56-48AD-B8D8-68892E6BED74}" srcOrd="1" destOrd="0" presId="urn:microsoft.com/office/officeart/2005/8/layout/orgChart1"/>
    <dgm:cxn modelId="{2C5D5785-CD5A-4FFB-9CE6-95571BA2550A}" type="presParOf" srcId="{E1A22B98-ACFE-4E6C-B272-AC454DF41EDE}" destId="{8028C3F1-B440-4310-8D73-C779E865C6E3}" srcOrd="1" destOrd="0" presId="urn:microsoft.com/office/officeart/2005/8/layout/orgChart1"/>
    <dgm:cxn modelId="{38DF7201-3BED-43ED-BD38-4496D3253C28}" type="presParOf" srcId="{8028C3F1-B440-4310-8D73-C779E865C6E3}" destId="{76B10C44-3A88-4224-99CD-9B1CCB1C44E7}" srcOrd="0" destOrd="0" presId="urn:microsoft.com/office/officeart/2005/8/layout/orgChart1"/>
    <dgm:cxn modelId="{06954F27-9673-4E23-9930-207B63718497}" type="presParOf" srcId="{8028C3F1-B440-4310-8D73-C779E865C6E3}" destId="{B64C1397-6A2C-4A38-8B30-6294FD5D1EA5}" srcOrd="1" destOrd="0" presId="urn:microsoft.com/office/officeart/2005/8/layout/orgChart1"/>
    <dgm:cxn modelId="{6CF9D6CB-FD22-4C85-B73B-BB4B2C7C331E}" type="presParOf" srcId="{B64C1397-6A2C-4A38-8B30-6294FD5D1EA5}" destId="{4B360E25-8079-4CAF-B7A6-C3374E44B564}" srcOrd="0" destOrd="0" presId="urn:microsoft.com/office/officeart/2005/8/layout/orgChart1"/>
    <dgm:cxn modelId="{1E8D2BDC-9B80-4755-8618-A02686AA2ED7}" type="presParOf" srcId="{4B360E25-8079-4CAF-B7A6-C3374E44B564}" destId="{054EF944-8133-4476-A469-DF5DE583412D}" srcOrd="0" destOrd="0" presId="urn:microsoft.com/office/officeart/2005/8/layout/orgChart1"/>
    <dgm:cxn modelId="{D754D1C9-D4C4-4B02-B9F9-9AB47180BBB6}" type="presParOf" srcId="{4B360E25-8079-4CAF-B7A6-C3374E44B564}" destId="{91404464-DE23-4B87-9545-3FA6BCE7363A}" srcOrd="1" destOrd="0" presId="urn:microsoft.com/office/officeart/2005/8/layout/orgChart1"/>
    <dgm:cxn modelId="{F802BFE3-AA9C-40C3-A8C8-2E3A8FF49F74}" type="presParOf" srcId="{B64C1397-6A2C-4A38-8B30-6294FD5D1EA5}" destId="{9ECB9D33-8121-4AE4-8BC0-6459CC6808E2}" srcOrd="1" destOrd="0" presId="urn:microsoft.com/office/officeart/2005/8/layout/orgChart1"/>
    <dgm:cxn modelId="{8CAE5104-7E9B-4E36-99B7-BA36DF6AEEBA}" type="presParOf" srcId="{B64C1397-6A2C-4A38-8B30-6294FD5D1EA5}" destId="{7E0F7CB3-56E7-417C-BB6B-F62173AF8F96}" srcOrd="2" destOrd="0" presId="urn:microsoft.com/office/officeart/2005/8/layout/orgChart1"/>
    <dgm:cxn modelId="{A24B19FC-25B0-4C06-AABA-5909A74E6D1C}" type="presParOf" srcId="{8028C3F1-B440-4310-8D73-C779E865C6E3}" destId="{BEB09514-9923-4370-BE03-3F99FA4F1F47}" srcOrd="2" destOrd="0" presId="urn:microsoft.com/office/officeart/2005/8/layout/orgChart1"/>
    <dgm:cxn modelId="{E2BBDA2D-4D51-4EC7-ABF8-5C750448C27D}" type="presParOf" srcId="{8028C3F1-B440-4310-8D73-C779E865C6E3}" destId="{785E50C5-6CBC-4624-9666-9311E7B4191B}" srcOrd="3" destOrd="0" presId="urn:microsoft.com/office/officeart/2005/8/layout/orgChart1"/>
    <dgm:cxn modelId="{605930DC-4BB8-462C-9210-D2C3E3695508}" type="presParOf" srcId="{785E50C5-6CBC-4624-9666-9311E7B4191B}" destId="{E8649421-5E38-4404-A7C6-4AB02755454A}" srcOrd="0" destOrd="0" presId="urn:microsoft.com/office/officeart/2005/8/layout/orgChart1"/>
    <dgm:cxn modelId="{06D3A73B-9E57-488D-AC66-4FA4875CCF8D}" type="presParOf" srcId="{E8649421-5E38-4404-A7C6-4AB02755454A}" destId="{3CACC57A-D2AB-4B19-A9D5-A8D5C54D4A0F}" srcOrd="0" destOrd="0" presId="urn:microsoft.com/office/officeart/2005/8/layout/orgChart1"/>
    <dgm:cxn modelId="{44EB3ED2-0C62-479B-80BC-739425FCC331}" type="presParOf" srcId="{E8649421-5E38-4404-A7C6-4AB02755454A}" destId="{00F73D04-EEA3-4434-BFC8-949D2C2B4F8F}" srcOrd="1" destOrd="0" presId="urn:microsoft.com/office/officeart/2005/8/layout/orgChart1"/>
    <dgm:cxn modelId="{A7236616-C2A3-4691-97B9-3CD9D5F4D2BF}" type="presParOf" srcId="{785E50C5-6CBC-4624-9666-9311E7B4191B}" destId="{B00347B3-A8B0-4858-A5F6-50F22CC7B946}" srcOrd="1" destOrd="0" presId="urn:microsoft.com/office/officeart/2005/8/layout/orgChart1"/>
    <dgm:cxn modelId="{59C39AB0-C5A5-42C3-AC61-527C449B7250}" type="presParOf" srcId="{785E50C5-6CBC-4624-9666-9311E7B4191B}" destId="{C74CA4B4-9E2C-4E80-8057-48DB20262CF8}" srcOrd="2" destOrd="0" presId="urn:microsoft.com/office/officeart/2005/8/layout/orgChart1"/>
    <dgm:cxn modelId="{2CA917E2-6B35-48E7-B48B-64C6F05227B3}" type="presParOf" srcId="{E1A22B98-ACFE-4E6C-B272-AC454DF41EDE}" destId="{DBCC4637-E746-4233-AB6B-F43D9494C1F5}" srcOrd="2" destOrd="0" presId="urn:microsoft.com/office/officeart/2005/8/layout/orgChart1"/>
    <dgm:cxn modelId="{8EEDF8FA-29C4-4BE1-9748-F32FEEA3C8F5}" type="presParOf" srcId="{214D5641-3D5E-4B81-9F51-30B35BB59596}" destId="{A3899384-2167-44B3-921F-0DEEDB20C56D}" srcOrd="6" destOrd="0" presId="urn:microsoft.com/office/officeart/2005/8/layout/orgChart1"/>
    <dgm:cxn modelId="{6B2B415E-A8E4-4D5E-9EB2-D60D2F4D4CEB}" type="presParOf" srcId="{214D5641-3D5E-4B81-9F51-30B35BB59596}" destId="{46C41801-9F8C-4F22-8A2C-3A5F53903519}" srcOrd="7" destOrd="0" presId="urn:microsoft.com/office/officeart/2005/8/layout/orgChart1"/>
    <dgm:cxn modelId="{DF8B9A1C-949E-4C27-8455-7F3426E8A6C2}" type="presParOf" srcId="{46C41801-9F8C-4F22-8A2C-3A5F53903519}" destId="{C6D773B1-47F5-4783-8F10-8DF22B45B46A}" srcOrd="0" destOrd="0" presId="urn:microsoft.com/office/officeart/2005/8/layout/orgChart1"/>
    <dgm:cxn modelId="{0325D2B2-4299-42E6-88D1-843A55C51B3C}" type="presParOf" srcId="{C6D773B1-47F5-4783-8F10-8DF22B45B46A}" destId="{8066F4EE-665D-4C45-A5CD-26C839E1A4CB}" srcOrd="0" destOrd="0" presId="urn:microsoft.com/office/officeart/2005/8/layout/orgChart1"/>
    <dgm:cxn modelId="{D4326F9B-381D-4B51-B454-21B85AA38891}" type="presParOf" srcId="{C6D773B1-47F5-4783-8F10-8DF22B45B46A}" destId="{F7B4EECA-C37C-42E4-81F4-D2E9C7AF9A11}" srcOrd="1" destOrd="0" presId="urn:microsoft.com/office/officeart/2005/8/layout/orgChart1"/>
    <dgm:cxn modelId="{B489C0D8-0C73-4843-B024-F2E9D2B9F91F}" type="presParOf" srcId="{46C41801-9F8C-4F22-8A2C-3A5F53903519}" destId="{6D023564-E80D-4BDC-8019-257F4570CDD3}" srcOrd="1" destOrd="0" presId="urn:microsoft.com/office/officeart/2005/8/layout/orgChart1"/>
    <dgm:cxn modelId="{90271331-060C-4718-B967-192FC8AE27B4}" type="presParOf" srcId="{6D023564-E80D-4BDC-8019-257F4570CDD3}" destId="{87E19DA1-90FB-4128-B535-7E5FACA777E2}" srcOrd="0" destOrd="0" presId="urn:microsoft.com/office/officeart/2005/8/layout/orgChart1"/>
    <dgm:cxn modelId="{8332621C-3512-4A39-8D4D-C3FDF84F9055}" type="presParOf" srcId="{6D023564-E80D-4BDC-8019-257F4570CDD3}" destId="{58BDC9EF-C0A4-4517-9A56-8223BC89CA90}" srcOrd="1" destOrd="0" presId="urn:microsoft.com/office/officeart/2005/8/layout/orgChart1"/>
    <dgm:cxn modelId="{F50811D7-1C73-4E0E-AFF2-45F6070FC06F}" type="presParOf" srcId="{58BDC9EF-C0A4-4517-9A56-8223BC89CA90}" destId="{FA82A0EA-371F-47C7-8858-F06747DAF856}" srcOrd="0" destOrd="0" presId="urn:microsoft.com/office/officeart/2005/8/layout/orgChart1"/>
    <dgm:cxn modelId="{A5FF4390-AD70-4120-8AB0-A0ADCF9CE0C7}" type="presParOf" srcId="{FA82A0EA-371F-47C7-8858-F06747DAF856}" destId="{A1007B32-E615-4969-AC5A-7DC50DE5346F}" srcOrd="0" destOrd="0" presId="urn:microsoft.com/office/officeart/2005/8/layout/orgChart1"/>
    <dgm:cxn modelId="{1E08779C-ABEB-44FD-8C83-6E4AC193C122}" type="presParOf" srcId="{FA82A0EA-371F-47C7-8858-F06747DAF856}" destId="{7DA2A111-03FE-46BF-BF1E-41D205920D51}" srcOrd="1" destOrd="0" presId="urn:microsoft.com/office/officeart/2005/8/layout/orgChart1"/>
    <dgm:cxn modelId="{B5CD614F-85EA-4152-8404-7BC31AE50086}" type="presParOf" srcId="{58BDC9EF-C0A4-4517-9A56-8223BC89CA90}" destId="{2864D8A6-05BD-4D93-8F0A-A331B033FCC6}" srcOrd="1" destOrd="0" presId="urn:microsoft.com/office/officeart/2005/8/layout/orgChart1"/>
    <dgm:cxn modelId="{59F816E4-8B77-429E-A15F-B1403057E4D4}" type="presParOf" srcId="{58BDC9EF-C0A4-4517-9A56-8223BC89CA90}" destId="{A75F83A5-220F-4DF5-AC63-D8ADFC0F4911}" srcOrd="2" destOrd="0" presId="urn:microsoft.com/office/officeart/2005/8/layout/orgChart1"/>
    <dgm:cxn modelId="{89B22971-0303-4A43-9155-25818F7FB134}" type="presParOf" srcId="{6D023564-E80D-4BDC-8019-257F4570CDD3}" destId="{83441F12-4491-4D84-9D29-F2A15DC8920E}" srcOrd="2" destOrd="0" presId="urn:microsoft.com/office/officeart/2005/8/layout/orgChart1"/>
    <dgm:cxn modelId="{6EC16E09-A939-4812-89BC-76E4F3EF0802}" type="presParOf" srcId="{6D023564-E80D-4BDC-8019-257F4570CDD3}" destId="{E29F0EDB-8E6C-4EA0-8B3B-26C8B37BF5A6}" srcOrd="3" destOrd="0" presId="urn:microsoft.com/office/officeart/2005/8/layout/orgChart1"/>
    <dgm:cxn modelId="{851BDC88-BEC2-4096-A8CE-6310C451132D}" type="presParOf" srcId="{E29F0EDB-8E6C-4EA0-8B3B-26C8B37BF5A6}" destId="{A8E29CCA-F410-4B3D-84D7-384A9EAA67E9}" srcOrd="0" destOrd="0" presId="urn:microsoft.com/office/officeart/2005/8/layout/orgChart1"/>
    <dgm:cxn modelId="{8CE117D5-46FF-4B6C-A903-AD91A55783EF}" type="presParOf" srcId="{A8E29CCA-F410-4B3D-84D7-384A9EAA67E9}" destId="{219A1486-40BC-4E38-B9BC-1379BCF0FB81}" srcOrd="0" destOrd="0" presId="urn:microsoft.com/office/officeart/2005/8/layout/orgChart1"/>
    <dgm:cxn modelId="{2ACE8DBE-17AE-4257-8AE9-1556EABBE967}" type="presParOf" srcId="{A8E29CCA-F410-4B3D-84D7-384A9EAA67E9}" destId="{955D167D-4AF5-4CB3-BB57-7D19CFDCE3CD}" srcOrd="1" destOrd="0" presId="urn:microsoft.com/office/officeart/2005/8/layout/orgChart1"/>
    <dgm:cxn modelId="{CBA84EC5-5C08-4EBE-8E88-B12B1F222206}" type="presParOf" srcId="{E29F0EDB-8E6C-4EA0-8B3B-26C8B37BF5A6}" destId="{BBD561FD-8D8C-443C-8DEA-5D61F8F6A01F}" srcOrd="1" destOrd="0" presId="urn:microsoft.com/office/officeart/2005/8/layout/orgChart1"/>
    <dgm:cxn modelId="{5697EC95-6033-4D78-A3C4-7AA63400075D}" type="presParOf" srcId="{E29F0EDB-8E6C-4EA0-8B3B-26C8B37BF5A6}" destId="{0D564BF7-6332-4F25-9B04-C48CA624B674}" srcOrd="2" destOrd="0" presId="urn:microsoft.com/office/officeart/2005/8/layout/orgChart1"/>
    <dgm:cxn modelId="{D741F671-383E-4275-946D-8AFA922A8364}" type="presParOf" srcId="{6D023564-E80D-4BDC-8019-257F4570CDD3}" destId="{38FFE640-AC55-4F12-A899-A1C4624F7E9A}" srcOrd="4" destOrd="0" presId="urn:microsoft.com/office/officeart/2005/8/layout/orgChart1"/>
    <dgm:cxn modelId="{5C5BB9FE-858F-4370-95BF-0105AAE309BE}" type="presParOf" srcId="{6D023564-E80D-4BDC-8019-257F4570CDD3}" destId="{D4EBB477-8616-4785-992D-0BCB7F7BB045}" srcOrd="5" destOrd="0" presId="urn:microsoft.com/office/officeart/2005/8/layout/orgChart1"/>
    <dgm:cxn modelId="{F1C1E5EA-45E8-4A8B-8224-3F8E326E97F7}" type="presParOf" srcId="{D4EBB477-8616-4785-992D-0BCB7F7BB045}" destId="{2AC2C59F-F645-49B3-9BEA-D922C2CA3205}" srcOrd="0" destOrd="0" presId="urn:microsoft.com/office/officeart/2005/8/layout/orgChart1"/>
    <dgm:cxn modelId="{38A47DE6-6400-4CAE-9969-74B4263448AB}" type="presParOf" srcId="{2AC2C59F-F645-49B3-9BEA-D922C2CA3205}" destId="{41DAD215-B6EE-406C-A093-677210B6DAA4}" srcOrd="0" destOrd="0" presId="urn:microsoft.com/office/officeart/2005/8/layout/orgChart1"/>
    <dgm:cxn modelId="{3C4B7428-41B3-47CC-8559-342DA5D40D31}" type="presParOf" srcId="{2AC2C59F-F645-49B3-9BEA-D922C2CA3205}" destId="{4F8FCC80-DA6B-416F-8117-79CE5F65448E}" srcOrd="1" destOrd="0" presId="urn:microsoft.com/office/officeart/2005/8/layout/orgChart1"/>
    <dgm:cxn modelId="{EC632C6A-74BB-4F4E-B8C9-5BE57D5849B1}" type="presParOf" srcId="{D4EBB477-8616-4785-992D-0BCB7F7BB045}" destId="{DC070F0A-3F92-424B-B838-E4CBE34FC3AD}" srcOrd="1" destOrd="0" presId="urn:microsoft.com/office/officeart/2005/8/layout/orgChart1"/>
    <dgm:cxn modelId="{D7CF9DFB-AA59-4FB9-BCAD-371AC129C0C0}" type="presParOf" srcId="{D4EBB477-8616-4785-992D-0BCB7F7BB045}" destId="{6DCD0F9C-817C-4E1F-A863-829440E49D0A}" srcOrd="2" destOrd="0" presId="urn:microsoft.com/office/officeart/2005/8/layout/orgChart1"/>
    <dgm:cxn modelId="{2E682383-77F9-4308-8DFC-9519E6585E5A}" type="presParOf" srcId="{46C41801-9F8C-4F22-8A2C-3A5F53903519}" destId="{34CE4699-02CB-4B60-A82C-035E80E9C9C3}" srcOrd="2" destOrd="0" presId="urn:microsoft.com/office/officeart/2005/8/layout/orgChart1"/>
    <dgm:cxn modelId="{D71CF458-742C-4471-A888-CCBD972F1D60}" type="presParOf" srcId="{214D5641-3D5E-4B81-9F51-30B35BB59596}" destId="{7C9A669A-1469-4194-8B07-46E69DBE387F}" srcOrd="8" destOrd="0" presId="urn:microsoft.com/office/officeart/2005/8/layout/orgChart1"/>
    <dgm:cxn modelId="{43B91B6A-0A45-4B4A-9EEC-BA2214922638}" type="presParOf" srcId="{214D5641-3D5E-4B81-9F51-30B35BB59596}" destId="{6FBB2A64-B635-4B33-A248-059B808571F4}" srcOrd="9" destOrd="0" presId="urn:microsoft.com/office/officeart/2005/8/layout/orgChart1"/>
    <dgm:cxn modelId="{B1B5192B-9C2A-4054-BF0E-B1AF68B9A32D}" type="presParOf" srcId="{6FBB2A64-B635-4B33-A248-059B808571F4}" destId="{2EE9907C-F7D1-4454-BFA8-96B5043CDB91}" srcOrd="0" destOrd="0" presId="urn:microsoft.com/office/officeart/2005/8/layout/orgChart1"/>
    <dgm:cxn modelId="{FFEA3E51-B8BB-4830-A898-71B3C4729D5A}" type="presParOf" srcId="{2EE9907C-F7D1-4454-BFA8-96B5043CDB91}" destId="{60C3DFD5-2EC2-4747-849E-917E2250F191}" srcOrd="0" destOrd="0" presId="urn:microsoft.com/office/officeart/2005/8/layout/orgChart1"/>
    <dgm:cxn modelId="{25A75391-7050-4274-998B-69F4FE676AD4}" type="presParOf" srcId="{2EE9907C-F7D1-4454-BFA8-96B5043CDB91}" destId="{04328952-08FD-4BCE-9D1E-1FC99E5F90E9}" srcOrd="1" destOrd="0" presId="urn:microsoft.com/office/officeart/2005/8/layout/orgChart1"/>
    <dgm:cxn modelId="{B2AF9215-D6B0-4AFB-A7C6-4842136B6D8F}" type="presParOf" srcId="{6FBB2A64-B635-4B33-A248-059B808571F4}" destId="{3E3EE403-15C3-46EB-AE6F-2CA43097FD87}" srcOrd="1" destOrd="0" presId="urn:microsoft.com/office/officeart/2005/8/layout/orgChart1"/>
    <dgm:cxn modelId="{F294AD81-9707-4F36-A90A-D8870D913373}" type="presParOf" srcId="{6FBB2A64-B635-4B33-A248-059B808571F4}" destId="{B3207BD4-75CD-4DCD-837D-42B795E2ED3B}" srcOrd="2" destOrd="0" presId="urn:microsoft.com/office/officeart/2005/8/layout/orgChart1"/>
    <dgm:cxn modelId="{E1CA5956-6879-4D69-9409-C48C63025225}" type="presParOf" srcId="{2C5468AB-B57D-4AE4-9A8A-32B28EE27B5D}" destId="{B557C655-3A8B-470F-9DF9-05B73D3335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A669A-1469-4194-8B07-46E69DBE387F}">
      <dsp:nvSpPr>
        <dsp:cNvPr id="0" name=""/>
        <dsp:cNvSpPr/>
      </dsp:nvSpPr>
      <dsp:spPr>
        <a:xfrm>
          <a:off x="5757333" y="932347"/>
          <a:ext cx="4498549" cy="390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84"/>
              </a:lnTo>
              <a:lnTo>
                <a:pt x="4498549" y="195184"/>
              </a:lnTo>
              <a:lnTo>
                <a:pt x="4498549" y="3903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FE640-AC55-4F12-A899-A1C4624F7E9A}">
      <dsp:nvSpPr>
        <dsp:cNvPr id="0" name=""/>
        <dsp:cNvSpPr/>
      </dsp:nvSpPr>
      <dsp:spPr>
        <a:xfrm>
          <a:off x="7263046" y="2252169"/>
          <a:ext cx="278835" cy="3494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4740"/>
              </a:lnTo>
              <a:lnTo>
                <a:pt x="278835" y="349474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41F12-4491-4D84-9D29-F2A15DC8920E}">
      <dsp:nvSpPr>
        <dsp:cNvPr id="0" name=""/>
        <dsp:cNvSpPr/>
      </dsp:nvSpPr>
      <dsp:spPr>
        <a:xfrm>
          <a:off x="7263046" y="2252169"/>
          <a:ext cx="278835" cy="2174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918"/>
              </a:lnTo>
              <a:lnTo>
                <a:pt x="278835" y="217491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19DA1-90FB-4128-B535-7E5FACA777E2}">
      <dsp:nvSpPr>
        <dsp:cNvPr id="0" name=""/>
        <dsp:cNvSpPr/>
      </dsp:nvSpPr>
      <dsp:spPr>
        <a:xfrm>
          <a:off x="7263046" y="2252169"/>
          <a:ext cx="278835" cy="855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096"/>
              </a:lnTo>
              <a:lnTo>
                <a:pt x="278835" y="85509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99384-2167-44B3-921F-0DEEDB20C56D}">
      <dsp:nvSpPr>
        <dsp:cNvPr id="0" name=""/>
        <dsp:cNvSpPr/>
      </dsp:nvSpPr>
      <dsp:spPr>
        <a:xfrm>
          <a:off x="5757333" y="932347"/>
          <a:ext cx="2249274" cy="390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84"/>
              </a:lnTo>
              <a:lnTo>
                <a:pt x="2249274" y="195184"/>
              </a:lnTo>
              <a:lnTo>
                <a:pt x="2249274" y="3903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09514-9923-4370-BE03-3F99FA4F1F47}">
      <dsp:nvSpPr>
        <dsp:cNvPr id="0" name=""/>
        <dsp:cNvSpPr/>
      </dsp:nvSpPr>
      <dsp:spPr>
        <a:xfrm>
          <a:off x="5013771" y="2252169"/>
          <a:ext cx="278835" cy="2174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918"/>
              </a:lnTo>
              <a:lnTo>
                <a:pt x="278835" y="217491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10C44-3A88-4224-99CD-9B1CCB1C44E7}">
      <dsp:nvSpPr>
        <dsp:cNvPr id="0" name=""/>
        <dsp:cNvSpPr/>
      </dsp:nvSpPr>
      <dsp:spPr>
        <a:xfrm>
          <a:off x="5013771" y="2252169"/>
          <a:ext cx="278835" cy="855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096"/>
              </a:lnTo>
              <a:lnTo>
                <a:pt x="278835" y="85509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A7607-10A0-4E5D-9D58-1396DCFE932E}">
      <dsp:nvSpPr>
        <dsp:cNvPr id="0" name=""/>
        <dsp:cNvSpPr/>
      </dsp:nvSpPr>
      <dsp:spPr>
        <a:xfrm>
          <a:off x="5711613" y="932347"/>
          <a:ext cx="91440" cy="3903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3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5AB40-2CFC-4E30-93F5-85BD63A0A954}">
      <dsp:nvSpPr>
        <dsp:cNvPr id="0" name=""/>
        <dsp:cNvSpPr/>
      </dsp:nvSpPr>
      <dsp:spPr>
        <a:xfrm>
          <a:off x="2764496" y="2252169"/>
          <a:ext cx="278835" cy="2174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918"/>
              </a:lnTo>
              <a:lnTo>
                <a:pt x="278835" y="217491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15032-C493-4ED4-9A4B-4D2D411C9995}">
      <dsp:nvSpPr>
        <dsp:cNvPr id="0" name=""/>
        <dsp:cNvSpPr/>
      </dsp:nvSpPr>
      <dsp:spPr>
        <a:xfrm>
          <a:off x="2764496" y="2252169"/>
          <a:ext cx="278835" cy="855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096"/>
              </a:lnTo>
              <a:lnTo>
                <a:pt x="278835" y="85509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B93E9-9235-46B6-B644-CCA63FDB7957}">
      <dsp:nvSpPr>
        <dsp:cNvPr id="0" name=""/>
        <dsp:cNvSpPr/>
      </dsp:nvSpPr>
      <dsp:spPr>
        <a:xfrm>
          <a:off x="3508058" y="932347"/>
          <a:ext cx="2249274" cy="390369"/>
        </a:xfrm>
        <a:custGeom>
          <a:avLst/>
          <a:gdLst/>
          <a:ahLst/>
          <a:cxnLst/>
          <a:rect l="0" t="0" r="0" b="0"/>
          <a:pathLst>
            <a:path>
              <a:moveTo>
                <a:pt x="2249274" y="0"/>
              </a:moveTo>
              <a:lnTo>
                <a:pt x="2249274" y="195184"/>
              </a:lnTo>
              <a:lnTo>
                <a:pt x="0" y="195184"/>
              </a:lnTo>
              <a:lnTo>
                <a:pt x="0" y="3903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0B377-655A-41A0-9432-CF25090B8ED1}">
      <dsp:nvSpPr>
        <dsp:cNvPr id="0" name=""/>
        <dsp:cNvSpPr/>
      </dsp:nvSpPr>
      <dsp:spPr>
        <a:xfrm>
          <a:off x="1258784" y="932347"/>
          <a:ext cx="4498549" cy="390369"/>
        </a:xfrm>
        <a:custGeom>
          <a:avLst/>
          <a:gdLst/>
          <a:ahLst/>
          <a:cxnLst/>
          <a:rect l="0" t="0" r="0" b="0"/>
          <a:pathLst>
            <a:path>
              <a:moveTo>
                <a:pt x="4498549" y="0"/>
              </a:moveTo>
              <a:lnTo>
                <a:pt x="4498549" y="195184"/>
              </a:lnTo>
              <a:lnTo>
                <a:pt x="0" y="195184"/>
              </a:lnTo>
              <a:lnTo>
                <a:pt x="0" y="3903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6674F-DAF9-4F1B-A01E-FECF4E769017}">
      <dsp:nvSpPr>
        <dsp:cNvPr id="0" name=""/>
        <dsp:cNvSpPr/>
      </dsp:nvSpPr>
      <dsp:spPr>
        <a:xfrm>
          <a:off x="4827881" y="2895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menu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開始選單</a:t>
          </a:r>
          <a:r>
            <a:rPr lang="en-US" altLang="zh-TW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27881" y="2895"/>
        <a:ext cx="1858904" cy="929452"/>
      </dsp:txXfrm>
    </dsp:sp>
    <dsp:sp modelId="{182C1984-2D6B-4FDA-B292-5220B1591911}">
      <dsp:nvSpPr>
        <dsp:cNvPr id="0" name=""/>
        <dsp:cNvSpPr/>
      </dsp:nvSpPr>
      <dsp:spPr>
        <a:xfrm>
          <a:off x="329331" y="1322717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雲</a:t>
          </a:r>
        </a:p>
      </dsp:txBody>
      <dsp:txXfrm>
        <a:off x="329331" y="1322717"/>
        <a:ext cx="1858904" cy="929452"/>
      </dsp:txXfrm>
    </dsp:sp>
    <dsp:sp modelId="{53DA99E8-FEDF-49FD-8976-EC799D407C2E}">
      <dsp:nvSpPr>
        <dsp:cNvPr id="0" name=""/>
        <dsp:cNvSpPr/>
      </dsp:nvSpPr>
      <dsp:spPr>
        <a:xfrm>
          <a:off x="2578606" y="1322717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小恐龍</a:t>
          </a:r>
        </a:p>
      </dsp:txBody>
      <dsp:txXfrm>
        <a:off x="2578606" y="1322717"/>
        <a:ext cx="1858904" cy="929452"/>
      </dsp:txXfrm>
    </dsp:sp>
    <dsp:sp modelId="{023D1309-D85B-4E63-BB27-D8927ADFDD70}">
      <dsp:nvSpPr>
        <dsp:cNvPr id="0" name=""/>
        <dsp:cNvSpPr/>
      </dsp:nvSpPr>
      <dsp:spPr>
        <a:xfrm>
          <a:off x="3043332" y="2642539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鍵盤偵測</a:t>
          </a:r>
        </a:p>
      </dsp:txBody>
      <dsp:txXfrm>
        <a:off x="3043332" y="2642539"/>
        <a:ext cx="1858904" cy="929452"/>
      </dsp:txXfrm>
    </dsp:sp>
    <dsp:sp modelId="{1338B6CE-BD5D-4399-90C0-23ADBDD3ED32}">
      <dsp:nvSpPr>
        <dsp:cNvPr id="0" name=""/>
        <dsp:cNvSpPr/>
      </dsp:nvSpPr>
      <dsp:spPr>
        <a:xfrm>
          <a:off x="3043332" y="3962362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動作</a:t>
          </a:r>
        </a:p>
      </dsp:txBody>
      <dsp:txXfrm>
        <a:off x="3043332" y="3962362"/>
        <a:ext cx="1858904" cy="929452"/>
      </dsp:txXfrm>
    </dsp:sp>
    <dsp:sp modelId="{3BDE4A56-E309-4E79-8698-A1ED11356F3B}">
      <dsp:nvSpPr>
        <dsp:cNvPr id="0" name=""/>
        <dsp:cNvSpPr/>
      </dsp:nvSpPr>
      <dsp:spPr>
        <a:xfrm>
          <a:off x="4827881" y="1322717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main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遊戲畫面</a:t>
          </a:r>
          <a:r>
            <a:rPr lang="en-US" altLang="zh-TW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</a:p>
      </dsp:txBody>
      <dsp:txXfrm>
        <a:off x="4827881" y="1322717"/>
        <a:ext cx="1858904" cy="929452"/>
      </dsp:txXfrm>
    </dsp:sp>
    <dsp:sp modelId="{054EF944-8133-4476-A469-DF5DE583412D}">
      <dsp:nvSpPr>
        <dsp:cNvPr id="0" name=""/>
        <dsp:cNvSpPr/>
      </dsp:nvSpPr>
      <dsp:spPr>
        <a:xfrm>
          <a:off x="5292607" y="2642539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分數</a:t>
          </a:r>
        </a:p>
      </dsp:txBody>
      <dsp:txXfrm>
        <a:off x="5292607" y="2642539"/>
        <a:ext cx="1858904" cy="929452"/>
      </dsp:txXfrm>
    </dsp:sp>
    <dsp:sp modelId="{3CACC57A-D2AB-4B19-A9D5-A8D5C54D4A0F}">
      <dsp:nvSpPr>
        <dsp:cNvPr id="0" name=""/>
        <dsp:cNvSpPr/>
      </dsp:nvSpPr>
      <dsp:spPr>
        <a:xfrm>
          <a:off x="5292607" y="3962362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背景</a:t>
          </a:r>
        </a:p>
      </dsp:txBody>
      <dsp:txXfrm>
        <a:off x="5292607" y="3962362"/>
        <a:ext cx="1858904" cy="929452"/>
      </dsp:txXfrm>
    </dsp:sp>
    <dsp:sp modelId="{8066F4EE-665D-4C45-A5CD-26C839E1A4CB}">
      <dsp:nvSpPr>
        <dsp:cNvPr id="0" name=""/>
        <dsp:cNvSpPr/>
      </dsp:nvSpPr>
      <dsp:spPr>
        <a:xfrm>
          <a:off x="7077155" y="1322717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障礙物</a:t>
          </a:r>
        </a:p>
      </dsp:txBody>
      <dsp:txXfrm>
        <a:off x="7077155" y="1322717"/>
        <a:ext cx="1858904" cy="929452"/>
      </dsp:txXfrm>
    </dsp:sp>
    <dsp:sp modelId="{A1007B32-E615-4969-AC5A-7DC50DE5346F}">
      <dsp:nvSpPr>
        <dsp:cNvPr id="0" name=""/>
        <dsp:cNvSpPr/>
      </dsp:nvSpPr>
      <dsp:spPr>
        <a:xfrm>
          <a:off x="7541881" y="2642539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小仙人掌</a:t>
          </a:r>
        </a:p>
      </dsp:txBody>
      <dsp:txXfrm>
        <a:off x="7541881" y="2642539"/>
        <a:ext cx="1858904" cy="929452"/>
      </dsp:txXfrm>
    </dsp:sp>
    <dsp:sp modelId="{219A1486-40BC-4E38-B9BC-1379BCF0FB81}">
      <dsp:nvSpPr>
        <dsp:cNvPr id="0" name=""/>
        <dsp:cNvSpPr/>
      </dsp:nvSpPr>
      <dsp:spPr>
        <a:xfrm>
          <a:off x="7541881" y="3962362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大仙人掌</a:t>
          </a:r>
        </a:p>
      </dsp:txBody>
      <dsp:txXfrm>
        <a:off x="7541881" y="3962362"/>
        <a:ext cx="1858904" cy="929452"/>
      </dsp:txXfrm>
    </dsp:sp>
    <dsp:sp modelId="{41DAD215-B6EE-406C-A093-677210B6DAA4}">
      <dsp:nvSpPr>
        <dsp:cNvPr id="0" name=""/>
        <dsp:cNvSpPr/>
      </dsp:nvSpPr>
      <dsp:spPr>
        <a:xfrm>
          <a:off x="7541881" y="5282184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鳥</a:t>
          </a:r>
        </a:p>
      </dsp:txBody>
      <dsp:txXfrm>
        <a:off x="7541881" y="5282184"/>
        <a:ext cx="1858904" cy="929452"/>
      </dsp:txXfrm>
    </dsp:sp>
    <dsp:sp modelId="{60C3DFD5-2EC2-4747-849E-917E2250F191}">
      <dsp:nvSpPr>
        <dsp:cNvPr id="0" name=""/>
        <dsp:cNvSpPr/>
      </dsp:nvSpPr>
      <dsp:spPr>
        <a:xfrm>
          <a:off x="9326430" y="1322717"/>
          <a:ext cx="1858904" cy="929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子彈</a:t>
          </a:r>
        </a:p>
      </dsp:txBody>
      <dsp:txXfrm>
        <a:off x="9326430" y="1322717"/>
        <a:ext cx="1858904" cy="92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5F75A-C531-4B68-B877-9412AEF9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4539D-2F7E-409C-942A-84C007322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E9B349-B800-4678-B907-20503F57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0A1-5FB4-4E9C-9C34-798102BAF467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46252-2EA5-4088-8FB6-0BE1A3E3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D7F9A0-9530-49F5-9267-7226D67E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9F0-7D2C-47E4-AA72-ED458B453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4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2280D-82CB-45B0-945C-A3C3C87F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B8E1C3-9661-486D-8A68-DAFAB7C50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44DA2A-C461-4DB5-A7B5-DAC2145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0A1-5FB4-4E9C-9C34-798102BAF467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6EE2CA-EF86-49A4-8D82-158136F9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32927A-17E9-4530-A3E9-B6631912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9F0-7D2C-47E4-AA72-ED458B453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23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0D8F9A-F979-4F9C-A482-EEE46CD7C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D5B54A-DB87-4147-83F7-34BC7926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D36C48-DC6A-48CC-934B-B52435D7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0A1-5FB4-4E9C-9C34-798102BAF467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5EAF1-2B60-423C-9A42-47577D29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0A5BF-8574-4BF7-BDDF-558871D7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9F0-7D2C-47E4-AA72-ED458B453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19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6BC80-5235-4EAF-B27B-8460D541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4EC38-0073-4D4B-9CCB-617BE1DA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EE31DA-B029-47A3-96F3-33F6023A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0A1-5FB4-4E9C-9C34-798102BAF467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2BD4EA-213F-44C8-B80F-6701315A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07AA6-388F-466B-9409-B8A79E98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9F0-7D2C-47E4-AA72-ED458B453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51AFB-1999-4C9C-A850-2116836F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923FE-DE7B-4411-ACAF-A45066EAE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8F126F-AF13-4DAD-982E-8693D9A5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0A1-5FB4-4E9C-9C34-798102BAF467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6D22C-1E74-4B34-862F-1D1AFF9F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B119FD-8619-4BE9-B055-48C0E467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9F0-7D2C-47E4-AA72-ED458B453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85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CB2CA-3916-4A9E-A0FC-023F29E9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11EAB-7801-4673-A689-F1AF44C92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EAD79-DC32-4E76-BBAA-5C449B63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9D0EFC-29F1-40B6-86A7-76513ED7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0A1-5FB4-4E9C-9C34-798102BAF467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C71447-2AFC-4C4D-9AFD-41494A7C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6F5D04-EE01-4430-A012-950CDCD2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9F0-7D2C-47E4-AA72-ED458B453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27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7931A-A723-42FA-B344-CD272B19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BE9A78-2762-425B-8E3F-831C7DEB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69A494-597F-4D40-A876-595D83301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F7F548-FC1E-4E45-ABF3-270E83C1E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D0EFF6-C0BF-4471-A108-4442BBADC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D0BCB0-CC38-48C7-BB4C-E7C74389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0A1-5FB4-4E9C-9C34-798102BAF467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C30A36-FEA5-4A39-82CB-5F73D95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0E538C-F2A4-4EB7-9A58-25BB4273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9F0-7D2C-47E4-AA72-ED458B453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9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9EC2C-52B3-479F-B395-9605778E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5CD920-6D9B-46B6-AA09-68B36E3C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0A1-5FB4-4E9C-9C34-798102BAF467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ED52B1-8677-4EFA-86DE-4A57C9F5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10401A-F642-4BD2-A82F-550C6D9B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9F0-7D2C-47E4-AA72-ED458B453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7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C095E-4828-4561-B018-0423A756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0A1-5FB4-4E9C-9C34-798102BAF467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31FAF4-05BC-4955-A5C4-C0169DEE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48E7E1-A498-4BA1-A28A-BFED6E1D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9F0-7D2C-47E4-AA72-ED458B453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66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0D5B3-C277-4A2E-B7B2-2C1223F7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C2A7F-2D5C-4F87-A4C6-76396E4E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9351F-3634-44EC-9C9F-C293142B5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C855B1-41D3-4667-AE30-60FAF19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0A1-5FB4-4E9C-9C34-798102BAF467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9D606-6526-4547-9ACF-844AFE6A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55BE6C-7A5B-4460-AA35-13C2D4AD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9F0-7D2C-47E4-AA72-ED458B453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93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4ED56-5116-4233-9046-EDAA759E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7FE1DC-DEC0-44A4-BD94-B06527CD0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DA006B-1B06-4DCD-BAFF-48302ABD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0129F8-9B21-4531-A80F-C26DE06C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0A1-5FB4-4E9C-9C34-798102BAF467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474F39-24BC-4D86-A719-B2374230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4A4D6D-0040-4F93-BE0D-A5696FEB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9F0-7D2C-47E4-AA72-ED458B453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46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5045A5-C547-48D6-8E23-481540FC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EC6D17-676E-4D8B-BB0A-DBF6160E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9EDA18-99C5-4087-A9FB-1010F887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fld id="{65D440A1-5FB4-4E9C-9C34-798102BAF467}" type="datetimeFigureOut">
              <a:rPr lang="zh-TW" altLang="en-US" smtClean="0"/>
              <a:pPr/>
              <a:t>2023/1/16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AA710-2210-4D7B-9CC2-667B414B4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038DE3-AA78-447D-9740-B8FE78BD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fld id="{67BDA9F0-7D2C-47E4-AA72-ED458B45372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7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BB56BCED-3A83-41CA-A52F-525DE5FB4F4F}"/>
              </a:ext>
            </a:extLst>
          </p:cNvPr>
          <p:cNvGrpSpPr/>
          <p:nvPr/>
        </p:nvGrpSpPr>
        <p:grpSpPr>
          <a:xfrm>
            <a:off x="0" y="1596496"/>
            <a:ext cx="12192000" cy="4674132"/>
            <a:chOff x="0" y="349869"/>
            <a:chExt cx="12192000" cy="467413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CBE8021-2D73-4831-A685-CD8C3A13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881998"/>
              <a:ext cx="12192000" cy="142003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595CC61-5CD1-4E56-9935-C8CF1FC7E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367" y="349869"/>
              <a:ext cx="800100" cy="9620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C3F711-DE1F-4652-97C7-568396609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751" y="1311894"/>
              <a:ext cx="800100" cy="96202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599540A-F716-4293-B047-F038D9945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418" y="830882"/>
              <a:ext cx="800100" cy="96202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02777DF-716E-4648-9A2D-315794BBE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50" y="1311894"/>
              <a:ext cx="800100" cy="96202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3A91F55-3100-47EF-9AF5-298134C7A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976" y="4048124"/>
              <a:ext cx="971550" cy="904875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74EBF4D-C230-4C63-9992-C6711EE5C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850" y="4293220"/>
              <a:ext cx="647700" cy="67627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8F74256-1023-4944-BA56-624D443DD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566" y="2790657"/>
              <a:ext cx="1180952" cy="7873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B24B199-E5A2-4B34-9433-CA736106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6741"/>
            <a:ext cx="9144000" cy="2387600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期末專題</a:t>
            </a:r>
            <a:r>
              <a:rPr lang="en-US" altLang="zh-TW" dirty="0"/>
              <a:t>-</a:t>
            </a:r>
            <a:br>
              <a:rPr lang="en-US" altLang="zh-TW" dirty="0"/>
            </a:br>
            <a:r>
              <a:rPr lang="zh-TW" altLang="en-US" sz="5400" dirty="0"/>
              <a:t>小恐龍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2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62D35-6687-476A-9FFE-78810EB2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基本參數設定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D104795-8E87-4922-B277-6832B55C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329"/>
            <a:ext cx="10515600" cy="4226633"/>
          </a:xfrm>
        </p:spPr>
        <p:txBody>
          <a:bodyPr/>
          <a:lstStyle/>
          <a:p>
            <a:r>
              <a:rPr lang="en-US" altLang="zh-TW" dirty="0"/>
              <a:t>SCREEN = </a:t>
            </a:r>
            <a:r>
              <a:rPr lang="en-US" altLang="zh-TW" dirty="0" err="1"/>
              <a:t>pygame.display.set_mode</a:t>
            </a:r>
            <a:r>
              <a:rPr lang="en-US" altLang="zh-TW" dirty="0"/>
              <a:t>((</a:t>
            </a:r>
            <a:r>
              <a:rPr lang="zh-TW" altLang="en-US" dirty="0"/>
              <a:t>視窗寬</a:t>
            </a:r>
            <a:r>
              <a:rPr lang="en-US" altLang="zh-TW" dirty="0"/>
              <a:t>, </a:t>
            </a:r>
            <a:r>
              <a:rPr lang="zh-TW" altLang="en-US" dirty="0"/>
              <a:t>視窗高</a:t>
            </a:r>
            <a:r>
              <a:rPr lang="en-US" altLang="zh-TW" dirty="0"/>
              <a:t>))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659673-EB99-4D49-9400-5CA63739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0" y="2412189"/>
            <a:ext cx="9672180" cy="422663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9ED29C-A215-49D4-B6A1-1E8C5CE43CF9}"/>
              </a:ext>
            </a:extLst>
          </p:cNvPr>
          <p:cNvSpPr txBox="1"/>
          <p:nvPr/>
        </p:nvSpPr>
        <p:spPr>
          <a:xfrm>
            <a:off x="6299200" y="359887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計時物件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84EFD0-7531-4F80-AEDF-9CE42E033838}"/>
              </a:ext>
            </a:extLst>
          </p:cNvPr>
          <p:cNvSpPr txBox="1"/>
          <p:nvPr/>
        </p:nvSpPr>
        <p:spPr>
          <a:xfrm>
            <a:off x="6299200" y="4647239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初始速度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CC9D54-B18C-4D8B-9D5B-4936CE8581AB}"/>
              </a:ext>
            </a:extLst>
          </p:cNvPr>
          <p:cNvSpPr txBox="1"/>
          <p:nvPr/>
        </p:nvSpPr>
        <p:spPr>
          <a:xfrm>
            <a:off x="6299200" y="569560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初始分數</a:t>
            </a:r>
          </a:p>
        </p:txBody>
      </p:sp>
    </p:spTree>
    <p:extLst>
      <p:ext uri="{BB962C8B-B14F-4D97-AF65-F5344CB8AC3E}">
        <p14:creationId xmlns:p14="http://schemas.microsoft.com/office/powerpoint/2010/main" val="33527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ECB785-96BF-41C8-8D34-CA162BD1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008879"/>
            <a:ext cx="10515600" cy="4351338"/>
          </a:xfrm>
        </p:spPr>
        <p:txBody>
          <a:bodyPr/>
          <a:lstStyle/>
          <a:p>
            <a:r>
              <a:rPr lang="zh-TW" altLang="en-US" dirty="0"/>
              <a:t>載入圖片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圖片名稱</a:t>
            </a:r>
            <a:r>
              <a:rPr lang="en-US" altLang="zh-TW" dirty="0"/>
              <a:t>= [</a:t>
            </a:r>
            <a:r>
              <a:rPr lang="en-US" altLang="zh-TW" dirty="0" err="1"/>
              <a:t>pygame.image.load</a:t>
            </a:r>
            <a:r>
              <a:rPr lang="en-US" altLang="zh-TW" dirty="0"/>
              <a:t>(</a:t>
            </a:r>
            <a:r>
              <a:rPr lang="en-US" altLang="zh-TW" dirty="0" err="1"/>
              <a:t>os.path.join</a:t>
            </a:r>
            <a:r>
              <a:rPr lang="en-US" altLang="zh-TW" dirty="0"/>
              <a:t>(</a:t>
            </a:r>
            <a:r>
              <a:rPr lang="zh-TW" altLang="en-US" dirty="0"/>
              <a:t>圖片位址</a:t>
            </a:r>
            <a:r>
              <a:rPr lang="en-US" altLang="zh-TW" dirty="0"/>
              <a:t>))]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73EA0E-5FF8-46DE-9107-4732507E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70" y="2347656"/>
            <a:ext cx="7582958" cy="39343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522A5EB-AE95-4321-A060-9181B4B58B57}"/>
              </a:ext>
            </a:extLst>
          </p:cNvPr>
          <p:cNvSpPr txBox="1"/>
          <p:nvPr/>
        </p:nvSpPr>
        <p:spPr>
          <a:xfrm>
            <a:off x="569650" y="30282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角色動作、物品圖片載入</a:t>
            </a:r>
          </a:p>
        </p:txBody>
      </p:sp>
    </p:spTree>
    <p:extLst>
      <p:ext uri="{BB962C8B-B14F-4D97-AF65-F5344CB8AC3E}">
        <p14:creationId xmlns:p14="http://schemas.microsoft.com/office/powerpoint/2010/main" val="124400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3500D-4A5B-4422-BA7C-6869B88F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背景位置設定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3DC729-51D5-42C1-B786-AD39CADF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36" y="3004582"/>
            <a:ext cx="9288328" cy="313794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3D76B0A-E9D2-4DFB-A75E-67C5804E73EC}"/>
              </a:ext>
            </a:extLst>
          </p:cNvPr>
          <p:cNvSpPr txBox="1"/>
          <p:nvPr/>
        </p:nvSpPr>
        <p:spPr>
          <a:xfrm>
            <a:off x="996517" y="1829669"/>
            <a:ext cx="68779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放置圖片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SREEN.blit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圖片名稱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圖片放置位置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604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53D1F-6117-471D-9953-A152A70D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616403-5D98-431F-B389-A6937692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放置雲，並讓雲隨機出現。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48BA6A-01DB-44B2-8166-8916EFFA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75" y="2421467"/>
            <a:ext cx="7753141" cy="40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A6C62-DE05-4E9A-83D8-604ECCE0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600E57-47DB-447E-B5B0-99B35DE0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更新畫面並放置障礙物。</a:t>
            </a:r>
            <a:endParaRPr lang="en-US" altLang="zh-TW" dirty="0"/>
          </a:p>
          <a:p>
            <a:r>
              <a:rPr lang="zh-TW" altLang="en-US" dirty="0"/>
              <a:t>繪製物件的碰裝框，判定是否有撞到東西，若撞到遊戲即結束。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A83CBC-3AE1-4393-812E-01936CA9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28" y="2866839"/>
            <a:ext cx="6470972" cy="37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7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1E409-8E65-4115-ACDC-CD4E3C53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6533C-6FDA-4463-BFFF-C3839071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繼承</a:t>
            </a:r>
            <a:r>
              <a:rPr lang="en-US" altLang="zh-TW" dirty="0"/>
              <a:t>obstacle</a:t>
            </a:r>
            <a:r>
              <a:rPr lang="zh-TW" altLang="en-US" dirty="0"/>
              <a:t>，並更改內容。</a:t>
            </a:r>
            <a:endParaRPr lang="en-US" altLang="zh-TW" dirty="0"/>
          </a:p>
          <a:p>
            <a:r>
              <a:rPr lang="zh-TW" altLang="en-US" dirty="0"/>
              <a:t>隨機放置大小仙人掌。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581DC1-FF5E-4C82-956F-81510808D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63" b="65185"/>
          <a:stretch/>
        </p:blipFill>
        <p:spPr>
          <a:xfrm>
            <a:off x="1169906" y="2827867"/>
            <a:ext cx="6756342" cy="38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6C8E767-52CD-4DFA-91E7-D6460EF6C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53" r="19925"/>
          <a:stretch/>
        </p:blipFill>
        <p:spPr>
          <a:xfrm>
            <a:off x="1322307" y="220132"/>
            <a:ext cx="9498911" cy="643466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A6E156F-4D55-4FCB-874D-EAB34472A958}"/>
              </a:ext>
            </a:extLst>
          </p:cNvPr>
          <p:cNvSpPr txBox="1"/>
          <p:nvPr/>
        </p:nvSpPr>
        <p:spPr>
          <a:xfrm>
            <a:off x="8246533" y="5638800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子彈與鳥的碰撞檢測</a:t>
            </a:r>
          </a:p>
        </p:txBody>
      </p:sp>
    </p:spTree>
    <p:extLst>
      <p:ext uri="{BB962C8B-B14F-4D97-AF65-F5344CB8AC3E}">
        <p14:creationId xmlns:p14="http://schemas.microsoft.com/office/powerpoint/2010/main" val="330472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921EB-B870-4AE2-820D-862CBE6D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A2AFC-82A5-414A-89FC-8DF6B722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將分數列在右上角，隨著分數上升，遊戲速度越快。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D4A036-A4AC-4517-98F6-AD9BD413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89" y="2485893"/>
            <a:ext cx="9949671" cy="33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1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850D4-9FE5-4677-AA96-38B7FE0B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鍵盤操作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B0681B-0864-449C-AAE8-8ABFFDDD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60" y="1787117"/>
            <a:ext cx="4426258" cy="4351338"/>
          </a:xfrm>
        </p:spPr>
        <p:txBody>
          <a:bodyPr/>
          <a:lstStyle/>
          <a:p>
            <a:r>
              <a:rPr lang="zh-TW" altLang="en-US" dirty="0"/>
              <a:t>接收鍵盤動作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sz="2400" dirty="0" err="1"/>
              <a:t>userInput</a:t>
            </a:r>
            <a:r>
              <a:rPr lang="en-US" altLang="zh-TW" sz="2400" dirty="0"/>
              <a:t> =</a:t>
            </a:r>
          </a:p>
          <a:p>
            <a:pPr marL="0" indent="0">
              <a:buNone/>
            </a:pPr>
            <a:r>
              <a:rPr lang="en-US" altLang="zh-TW" sz="2400" dirty="0"/>
              <a:t>   </a:t>
            </a:r>
            <a:r>
              <a:rPr lang="en-US" altLang="zh-TW" sz="2400" dirty="0" err="1"/>
              <a:t>pygame.key.get_pressed</a:t>
            </a:r>
            <a:r>
              <a:rPr lang="en-US" altLang="zh-TW" sz="2400" dirty="0"/>
              <a:t>()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45BE73A-F5CF-4918-AD97-1B98190B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62" y="365125"/>
            <a:ext cx="6511769" cy="62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3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7FDEF89-E878-4AAB-9A3F-A5D77945077E}"/>
              </a:ext>
            </a:extLst>
          </p:cNvPr>
          <p:cNvGrpSpPr/>
          <p:nvPr/>
        </p:nvGrpSpPr>
        <p:grpSpPr>
          <a:xfrm>
            <a:off x="1770234" y="1426037"/>
            <a:ext cx="9202566" cy="4255672"/>
            <a:chOff x="1184308" y="2826426"/>
            <a:chExt cx="8320934" cy="382837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2448D4C-6F03-4E46-8104-0F181D05CD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2134"/>
            <a:stretch/>
          </p:blipFill>
          <p:spPr>
            <a:xfrm>
              <a:off x="1184308" y="2826426"/>
              <a:ext cx="8320934" cy="382837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13F2E7-FC4E-43E3-8E9A-B69413D0AF0C}"/>
                </a:ext>
              </a:extLst>
            </p:cNvPr>
            <p:cNvSpPr/>
            <p:nvPr/>
          </p:nvSpPr>
          <p:spPr>
            <a:xfrm>
              <a:off x="3335867" y="2826426"/>
              <a:ext cx="1320800" cy="28930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52F9039-8A3C-4B21-988C-53EB7B1D6FFE}"/>
                </a:ext>
              </a:extLst>
            </p:cNvPr>
            <p:cNvSpPr txBox="1"/>
            <p:nvPr/>
          </p:nvSpPr>
          <p:spPr>
            <a:xfrm>
              <a:off x="4701308" y="3429000"/>
              <a:ext cx="643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蹲下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5548401-5C4A-40F7-969C-05197DAE9207}"/>
                </a:ext>
              </a:extLst>
            </p:cNvPr>
            <p:cNvSpPr txBox="1"/>
            <p:nvPr/>
          </p:nvSpPr>
          <p:spPr>
            <a:xfrm>
              <a:off x="4701308" y="4001294"/>
              <a:ext cx="643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跑動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0A58237-1805-4253-9BEC-0437A2472971}"/>
                </a:ext>
              </a:extLst>
            </p:cNvPr>
            <p:cNvSpPr txBox="1"/>
            <p:nvPr/>
          </p:nvSpPr>
          <p:spPr>
            <a:xfrm>
              <a:off x="4701308" y="4576628"/>
              <a:ext cx="643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跳躍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AEDECC8-FF5C-411E-9964-605249B31EB2}"/>
                </a:ext>
              </a:extLst>
            </p:cNvPr>
            <p:cNvSpPr txBox="1"/>
            <p:nvPr/>
          </p:nvSpPr>
          <p:spPr>
            <a:xfrm>
              <a:off x="4701308" y="5151962"/>
              <a:ext cx="643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射擊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94B11CC-5F9C-4C7D-BFD4-332FC2220371}"/>
              </a:ext>
            </a:extLst>
          </p:cNvPr>
          <p:cNvGrpSpPr/>
          <p:nvPr/>
        </p:nvGrpSpPr>
        <p:grpSpPr>
          <a:xfrm>
            <a:off x="0" y="1596496"/>
            <a:ext cx="12192000" cy="4674132"/>
            <a:chOff x="0" y="349869"/>
            <a:chExt cx="12192000" cy="467413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0D3ECD5-4411-40B9-94C3-7BB1131E9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881998"/>
              <a:ext cx="12192000" cy="142003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0558496-2D83-4A4B-9E21-ED2CF9849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367" y="349869"/>
              <a:ext cx="800100" cy="9620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53A0B0C-7E34-496D-98A9-D8745374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751" y="1311894"/>
              <a:ext cx="800100" cy="96202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285AB74-221C-437A-881B-7B2E61FB1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418" y="830882"/>
              <a:ext cx="800100" cy="96202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B715FE8-E939-4C70-BFB0-906383775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50" y="1311894"/>
              <a:ext cx="800100" cy="96202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5CB2F53-F407-4990-87E9-9CCE93570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976" y="4048124"/>
              <a:ext cx="971550" cy="904875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9C3BD7-C312-4044-BAF1-E40318DF8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850" y="4293220"/>
              <a:ext cx="647700" cy="67627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1A0C902-6559-41C3-9901-D3B6F02F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566" y="2790657"/>
              <a:ext cx="1180952" cy="7873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C12EDC4-17F1-4929-AE2F-54C58C9B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02F1A-DCDE-43FC-BB7D-FA37C1E9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遊戲介紹</a:t>
            </a:r>
            <a:endParaRPr lang="en-US" altLang="zh-TW" dirty="0"/>
          </a:p>
          <a:p>
            <a:r>
              <a:rPr lang="zh-TW" altLang="en-US" dirty="0"/>
              <a:t>程式碼及實現方式</a:t>
            </a:r>
            <a:endParaRPr lang="en-US" altLang="zh-TW" dirty="0"/>
          </a:p>
          <a:p>
            <a:r>
              <a:rPr lang="zh-TW" altLang="en-US" dirty="0"/>
              <a:t>成果呈現</a:t>
            </a:r>
          </a:p>
        </p:txBody>
      </p:sp>
    </p:spTree>
    <p:extLst>
      <p:ext uri="{BB962C8B-B14F-4D97-AF65-F5344CB8AC3E}">
        <p14:creationId xmlns:p14="http://schemas.microsoft.com/office/powerpoint/2010/main" val="213707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F3A57-7C26-408F-BC1A-B628F84C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小恐龍移動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D05A2A-B4CF-48D2-9A4A-75A1FD45F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70" y="1380580"/>
            <a:ext cx="8338353" cy="52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5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BAD07B4-D98E-432C-84B6-66796E1F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射擊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BBC9E10-8DA9-455D-98A0-40F1BCF2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建立角色類別：</a:t>
            </a:r>
            <a:r>
              <a:rPr lang="en-US" altLang="zh-TW" dirty="0" err="1"/>
              <a:t>pygame.sprite.sprite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BE23E6-871C-424E-A6D1-5ABB82E1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52" y="2301142"/>
            <a:ext cx="10436851" cy="419173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5EDB5C9-8FE9-4452-89AD-EA149E13EB16}"/>
              </a:ext>
            </a:extLst>
          </p:cNvPr>
          <p:cNvSpPr txBox="1"/>
          <p:nvPr/>
        </p:nvSpPr>
        <p:spPr>
          <a:xfrm>
            <a:off x="7054421" y="6176963"/>
            <a:ext cx="45704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判斷子彈是否在視窗內，離開視窗後會消失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E747D7-26FD-464B-979D-8343B7596DA2}"/>
              </a:ext>
            </a:extLst>
          </p:cNvPr>
          <p:cNvSpPr txBox="1"/>
          <p:nvPr/>
        </p:nvSpPr>
        <p:spPr>
          <a:xfrm>
            <a:off x="7054421" y="2301142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15CE71-7365-4EDA-BF15-486D1D44AE28}"/>
              </a:ext>
            </a:extLst>
          </p:cNvPr>
          <p:cNvSpPr txBox="1"/>
          <p:nvPr/>
        </p:nvSpPr>
        <p:spPr>
          <a:xfrm>
            <a:off x="7054421" y="2301142"/>
            <a:ext cx="35317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創造物件後存在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bullet group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 </a:t>
            </a:r>
          </a:p>
        </p:txBody>
      </p:sp>
    </p:spTree>
    <p:extLst>
      <p:ext uri="{BB962C8B-B14F-4D97-AF65-F5344CB8AC3E}">
        <p14:creationId xmlns:p14="http://schemas.microsoft.com/office/powerpoint/2010/main" val="422986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2BD92-F276-470E-B9E2-DCE718B6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偵測撞擊</a:t>
            </a:r>
            <a:r>
              <a:rPr lang="en-US" altLang="zh-TW" dirty="0"/>
              <a:t>-</a:t>
            </a:r>
            <a:r>
              <a:rPr lang="zh-TW" altLang="en-US" dirty="0"/>
              <a:t>死亡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8B1371-8707-4DA5-9432-A27EDF8F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撞到障礙物或子彈，</a:t>
            </a:r>
            <a:r>
              <a:rPr lang="en-US" altLang="zh-TW" dirty="0"/>
              <a:t>death_count+1</a:t>
            </a:r>
            <a:r>
              <a:rPr lang="zh-TW" altLang="en-US" dirty="0"/>
              <a:t>，結束此迴圈</a:t>
            </a:r>
            <a:r>
              <a:rPr lang="en-US" altLang="zh-TW" dirty="0"/>
              <a:t>(while run)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06E149-ED6E-47E1-877D-F69B037D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39" y="2494826"/>
            <a:ext cx="10353160" cy="38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4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8DCE9E-2742-401F-B847-8D2C0ED7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成果呈現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A1E1580-C036-4270-BD06-6F3A02113838}"/>
              </a:ext>
            </a:extLst>
          </p:cNvPr>
          <p:cNvGrpSpPr/>
          <p:nvPr/>
        </p:nvGrpSpPr>
        <p:grpSpPr>
          <a:xfrm>
            <a:off x="0" y="1596496"/>
            <a:ext cx="12192000" cy="4674132"/>
            <a:chOff x="0" y="349869"/>
            <a:chExt cx="12192000" cy="46741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994EDF9-10C2-43D6-9F12-63F411F19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881998"/>
              <a:ext cx="12192000" cy="14200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D01FEF8-6FDB-4B15-94B4-7B921B2BA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367" y="349869"/>
              <a:ext cx="800100" cy="96202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11CF679-AC5F-4F9F-9918-764BEF493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751" y="1311894"/>
              <a:ext cx="800100" cy="96202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A2EFE3F-2B45-485E-851E-E371A8A51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418" y="830882"/>
              <a:ext cx="800100" cy="962025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CC69DA5-CA06-415F-AF46-206827C0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50" y="1311894"/>
              <a:ext cx="800100" cy="96202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884E77F8-7BB9-40C9-A5FE-95638582D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976" y="4048124"/>
              <a:ext cx="971550" cy="90487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ECABB1B-B452-4AA7-BC52-44B3115DD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850" y="4293220"/>
              <a:ext cx="647700" cy="67627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C7D71BD-C700-4245-8C30-E6E6CD4C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566" y="2790657"/>
              <a:ext cx="1180952" cy="787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828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5756157-80CE-4CCF-A1F1-53B0917D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4" y="107821"/>
            <a:ext cx="5672114" cy="3254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1064A69-934D-42C8-A718-233DFEACEC3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8" y="3505818"/>
            <a:ext cx="5673600" cy="3254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E2AECD-FFE6-46A4-A56A-73FEBF442760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7084" t="11728" r="57222" b="15679"/>
          <a:stretch/>
        </p:blipFill>
        <p:spPr>
          <a:xfrm>
            <a:off x="6313499" y="3505818"/>
            <a:ext cx="5672114" cy="325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74C80B-CE0E-4454-8190-089D3DF500CC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7036" t="12455" r="57395" b="15689"/>
          <a:stretch/>
        </p:blipFill>
        <p:spPr>
          <a:xfrm>
            <a:off x="6312013" y="107821"/>
            <a:ext cx="5673600" cy="325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10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195394B-EB4E-493D-9804-1C5609A6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69E16DB-F2F9-4403-B948-9BF6113BF6AD}"/>
              </a:ext>
            </a:extLst>
          </p:cNvPr>
          <p:cNvGrpSpPr/>
          <p:nvPr/>
        </p:nvGrpSpPr>
        <p:grpSpPr>
          <a:xfrm>
            <a:off x="0" y="1596496"/>
            <a:ext cx="12192000" cy="4674132"/>
            <a:chOff x="0" y="349869"/>
            <a:chExt cx="12192000" cy="467413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C9340DF-C8E8-46D5-B29C-F00E060BB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881998"/>
              <a:ext cx="12192000" cy="14200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C803433-976F-4FEE-823D-B1DEA96DA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367" y="349869"/>
              <a:ext cx="800100" cy="96202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6BE24A5-7764-471A-B9AE-3D72760C7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751" y="1311894"/>
              <a:ext cx="800100" cy="96202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CE8517A-583A-49FC-BC9D-9E808B2C0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418" y="830882"/>
              <a:ext cx="800100" cy="962025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A88701B-6ADE-4F35-B6F4-C6726E67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50" y="1311894"/>
              <a:ext cx="800100" cy="96202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FC0D0BD-DD1A-4559-894F-75B2B5AB8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976" y="4048124"/>
              <a:ext cx="971550" cy="90487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B528E56-FD6D-4823-8658-A325E0134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850" y="4293220"/>
              <a:ext cx="647700" cy="67627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17D1958-BFC9-426A-9D19-56292CF6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566" y="2790657"/>
              <a:ext cx="1180952" cy="787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6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C9CD6-4334-499F-982A-689F3B1D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加了射擊功能的</a:t>
            </a:r>
            <a:r>
              <a:rPr lang="en-US" altLang="zh-TW" dirty="0"/>
              <a:t>chrome </a:t>
            </a:r>
            <a:r>
              <a:rPr lang="en-US" altLang="zh-TW" dirty="0" err="1"/>
              <a:t>dino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F5D2E-028F-4723-82D6-614B658C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zh-TW" altLang="en-US" dirty="0"/>
              <a:t>小恐龍要努力避開仙人掌跟鳥，碰到即會死亡。</a:t>
            </a:r>
            <a:endParaRPr lang="en-US" altLang="zh-TW" dirty="0"/>
          </a:p>
          <a:p>
            <a:r>
              <a:rPr lang="zh-TW" altLang="en-US" dirty="0"/>
              <a:t>小恐龍跑步速度會隨著時間加快。</a:t>
            </a:r>
            <a:endParaRPr lang="en-US" altLang="zh-TW" dirty="0"/>
          </a:p>
          <a:p>
            <a:r>
              <a:rPr lang="zh-TW" altLang="en-US" dirty="0"/>
              <a:t>小恐龍可以射死空中的鳥，進而避開他。</a:t>
            </a:r>
            <a:endParaRPr lang="en-US" altLang="zh-TW" dirty="0"/>
          </a:p>
          <a:p>
            <a:r>
              <a:rPr lang="zh-TW" altLang="en-US" dirty="0"/>
              <a:t>分數會隨著遊玩時間而累進。</a:t>
            </a:r>
            <a:endParaRPr lang="en-US" altLang="zh-TW" dirty="0"/>
          </a:p>
          <a:p>
            <a:r>
              <a:rPr lang="zh-TW" altLang="en-US" dirty="0"/>
              <a:t>死亡後可重新開始，分數將會重新計算。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9C3213E-5F54-49C0-A120-BB48C21A7923}"/>
              </a:ext>
            </a:extLst>
          </p:cNvPr>
          <p:cNvGrpSpPr/>
          <p:nvPr/>
        </p:nvGrpSpPr>
        <p:grpSpPr>
          <a:xfrm flipH="1">
            <a:off x="8336278" y="4060443"/>
            <a:ext cx="3017522" cy="2116519"/>
            <a:chOff x="8154785" y="3932809"/>
            <a:chExt cx="3017522" cy="211651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AF953BB-3397-401A-A491-765642F8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785" y="3932809"/>
              <a:ext cx="2024496" cy="211651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F4473F-2BB8-479B-9DE4-759E5EBDB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735" y="4161473"/>
              <a:ext cx="1151572" cy="856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96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D562FB6-2A34-4F6E-8D6A-D25B49BB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程式碼及實現方式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30A914A-7FEE-418D-950C-06AF1AE1CD11}"/>
              </a:ext>
            </a:extLst>
          </p:cNvPr>
          <p:cNvGrpSpPr/>
          <p:nvPr/>
        </p:nvGrpSpPr>
        <p:grpSpPr>
          <a:xfrm>
            <a:off x="0" y="1535203"/>
            <a:ext cx="12192000" cy="4674132"/>
            <a:chOff x="0" y="349869"/>
            <a:chExt cx="12192000" cy="46741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72DD18-28D4-4171-9CFC-AE2F7171C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881998"/>
              <a:ext cx="12192000" cy="14200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633A71C-9D47-46C6-8470-67638BCF7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367" y="349869"/>
              <a:ext cx="800100" cy="96202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058508B-9B59-49E4-A346-433FBC557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751" y="1311894"/>
              <a:ext cx="800100" cy="96202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4A74CBF-8B5E-459B-97ED-5D861DAF6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418" y="830882"/>
              <a:ext cx="800100" cy="962025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7CF8092-5268-4ED0-96E4-D7F69E1CD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50" y="1311894"/>
              <a:ext cx="800100" cy="96202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F8E01324-6B7B-414F-ACCE-DD9C0439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976" y="4048124"/>
              <a:ext cx="971550" cy="90487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1F31007-C585-46B5-9B91-CA343C8C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850" y="4293220"/>
              <a:ext cx="647700" cy="67627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0ADC146-CB0E-4DD0-A3E9-F9301BFD9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566" y="2790657"/>
              <a:ext cx="1180952" cy="787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9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E86A4-DAE0-4104-BEAF-6FC7740D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pygame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2C7E9C-5939-4104-8FE3-DF9DFE65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設計用來開發電子遊戲</a:t>
            </a:r>
            <a:r>
              <a:rPr lang="zh-TW" altLang="en-US" dirty="0"/>
              <a:t>的跨平臺</a:t>
            </a:r>
            <a:r>
              <a:rPr lang="en-US" altLang="zh-TW" dirty="0"/>
              <a:t>Python</a:t>
            </a:r>
            <a:r>
              <a:rPr lang="zh-TW" altLang="en-US" dirty="0"/>
              <a:t>模組</a:t>
            </a:r>
            <a:endParaRPr lang="en-US" altLang="zh-TW" dirty="0"/>
          </a:p>
          <a:p>
            <a:r>
              <a:rPr lang="zh-TW" altLang="en-US" dirty="0"/>
              <a:t>適合設計</a:t>
            </a:r>
            <a:r>
              <a:rPr lang="en-US" altLang="zh-TW" dirty="0"/>
              <a:t>2D</a:t>
            </a:r>
            <a:r>
              <a:rPr lang="zh-TW" altLang="en-US" dirty="0"/>
              <a:t>遊戲</a:t>
            </a:r>
            <a:endParaRPr lang="en-US" altLang="zh-TW" dirty="0"/>
          </a:p>
          <a:p>
            <a:r>
              <a:rPr lang="zh-TW" altLang="en-US" dirty="0"/>
              <a:t>免費下載和安裝使用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D029B7-AA36-4531-B882-1B8E9095E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96" y="3429000"/>
            <a:ext cx="6438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9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A1F0B50-F45C-469B-8EF2-AE6A6BA17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09325"/>
              </p:ext>
            </p:extLst>
          </p:nvPr>
        </p:nvGraphicFramePr>
        <p:xfrm>
          <a:off x="321733" y="287868"/>
          <a:ext cx="11514667" cy="621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55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0A5322-B60C-479B-8FCE-49BBD504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87F1F1-30FD-4376-A8BC-18A5D245E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84"/>
          <a:stretch/>
        </p:blipFill>
        <p:spPr>
          <a:xfrm>
            <a:off x="1147213" y="1461292"/>
            <a:ext cx="9013556" cy="52493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A494B64-D0F1-42CA-A2B2-26F1240F9A84}"/>
              </a:ext>
            </a:extLst>
          </p:cNvPr>
          <p:cNvSpPr txBox="1"/>
          <p:nvPr/>
        </p:nvSpPr>
        <p:spPr>
          <a:xfrm>
            <a:off x="5311170" y="2304002"/>
            <a:ext cx="18261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ea typeface="標楷體" panose="03000509000000000000" pitchFamily="65" charset="-120"/>
              </a:rPr>
              <a:t>背景顏色設定白色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6C83B8-5753-4E0C-80E3-FD719134F879}"/>
              </a:ext>
            </a:extLst>
          </p:cNvPr>
          <p:cNvSpPr txBox="1"/>
          <p:nvPr/>
        </p:nvSpPr>
        <p:spPr>
          <a:xfrm>
            <a:off x="5311170" y="3338671"/>
            <a:ext cx="35859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ea typeface="標楷體" panose="03000509000000000000" pitchFamily="65" charset="-120"/>
              </a:rPr>
              <a:t>若為第一局，顯示</a:t>
            </a:r>
            <a:r>
              <a:rPr lang="en-US" altLang="zh-TW" sz="1600" dirty="0">
                <a:ea typeface="標楷體" panose="03000509000000000000" pitchFamily="65" charset="-120"/>
              </a:rPr>
              <a:t>press any key to start</a:t>
            </a:r>
            <a:endParaRPr lang="zh-TW" altLang="en-US" sz="1600" dirty="0"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8A4C2E-B695-4C40-8447-8983A1DD99ED}"/>
              </a:ext>
            </a:extLst>
          </p:cNvPr>
          <p:cNvSpPr txBox="1"/>
          <p:nvPr/>
        </p:nvSpPr>
        <p:spPr>
          <a:xfrm>
            <a:off x="5311170" y="3850270"/>
            <a:ext cx="4783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ea typeface="標楷體" panose="03000509000000000000" pitchFamily="65" charset="-120"/>
              </a:rPr>
              <a:t>若非第一局，顯示</a:t>
            </a:r>
            <a:r>
              <a:rPr lang="en-US" altLang="zh-TW" sz="1600" dirty="0">
                <a:ea typeface="標楷體" panose="03000509000000000000" pitchFamily="65" charset="-120"/>
              </a:rPr>
              <a:t>press any key to restart</a:t>
            </a:r>
            <a:r>
              <a:rPr lang="zh-TW" altLang="en-US" sz="1600" dirty="0">
                <a:ea typeface="標楷體" panose="03000509000000000000" pitchFamily="65" charset="-120"/>
              </a:rPr>
              <a:t>及顯示分數</a:t>
            </a:r>
          </a:p>
        </p:txBody>
      </p:sp>
    </p:spTree>
    <p:extLst>
      <p:ext uri="{BB962C8B-B14F-4D97-AF65-F5344CB8AC3E}">
        <p14:creationId xmlns:p14="http://schemas.microsoft.com/office/powerpoint/2010/main" val="155959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72D52-B428-4080-A38C-61FD25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FBE421-56B6-42F5-A2EB-744F186A1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49"/>
          <a:stretch/>
        </p:blipFill>
        <p:spPr>
          <a:xfrm>
            <a:off x="1075773" y="1597555"/>
            <a:ext cx="10538535" cy="26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8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395</Words>
  <Application>Microsoft Office PowerPoint</Application>
  <PresentationFormat>寬螢幕</PresentationFormat>
  <Paragraphs>75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Calibri Light</vt:lpstr>
      <vt:lpstr>Office 佈景主題</vt:lpstr>
      <vt:lpstr>Python期末專題- 小恐龍</vt:lpstr>
      <vt:lpstr>Outline</vt:lpstr>
      <vt:lpstr>遊戲介紹</vt:lpstr>
      <vt:lpstr>加了射擊功能的chrome dino</vt:lpstr>
      <vt:lpstr>程式碼及實現方式</vt:lpstr>
      <vt:lpstr>pygame</vt:lpstr>
      <vt:lpstr>PowerPoint 簡報</vt:lpstr>
      <vt:lpstr>基本架構</vt:lpstr>
      <vt:lpstr>基本架構</vt:lpstr>
      <vt:lpstr>基本參數設定</vt:lpstr>
      <vt:lpstr>PowerPoint 簡報</vt:lpstr>
      <vt:lpstr>背景位置設定</vt:lpstr>
      <vt:lpstr>背景載入</vt:lpstr>
      <vt:lpstr>背景載入</vt:lpstr>
      <vt:lpstr>背景載入</vt:lpstr>
      <vt:lpstr>PowerPoint 簡報</vt:lpstr>
      <vt:lpstr>分數計算</vt:lpstr>
      <vt:lpstr>鍵盤操作</vt:lpstr>
      <vt:lpstr>PowerPoint 簡報</vt:lpstr>
      <vt:lpstr>小恐龍移動</vt:lpstr>
      <vt:lpstr>射擊</vt:lpstr>
      <vt:lpstr>偵測撞擊-死亡</vt:lpstr>
      <vt:lpstr>成果呈現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Python期末專題- 小恐龍</dc:title>
  <dc:creator>懷萱 邵</dc:creator>
  <cp:lastModifiedBy>Arthur</cp:lastModifiedBy>
  <cp:revision>27</cp:revision>
  <dcterms:created xsi:type="dcterms:W3CDTF">2021-06-22T13:35:19Z</dcterms:created>
  <dcterms:modified xsi:type="dcterms:W3CDTF">2023-01-15T18:18:18Z</dcterms:modified>
</cp:coreProperties>
</file>