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25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069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64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641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917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53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265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089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056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74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632E-7524-4F92-A2AB-4D50188BCBEE}" type="datetimeFigureOut">
              <a:rPr lang="en-MY" smtClean="0"/>
              <a:t>2/6/2014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2A57-A583-4BE4-9D52-B151281B13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14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oogle.com.my/url?sa=i&amp;rct=j&amp;q=samsung+before+iphone&amp;source=images&amp;cd=&amp;cad=rja&amp;docid=l_zUoh7V0SKNqM&amp;tbnid=SjLDa5H-8wPqpM:&amp;ved=0CAUQjRw&amp;url=http://leadingstrategicinitiatives.com/2012/08/29/apple-versus-samsung-three-lessons-for-strategic-initiative-leaders/&amp;ei=FYwTUu58x8asB8H-gJgE&amp;bvm=bv.50952593,d.bmk&amp;psig=AFQjCNGrOQ-G92BvOHiYpmDPWCXNLxZ-VA&amp;ust=137709908871313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m.my/url?sa=i&amp;rct=j&amp;q=windows+8&amp;source=images&amp;cd=&amp;cad=rja&amp;docid=Kyl7XZD_u3h68M&amp;tbnid=71MneGNG48tJpM:&amp;ved=0CAUQjRw&amp;url=http://www.microsoftcheapsoftware.com/microsoft-windows-8-professional-upgrade-150-p.asp&amp;ei=pZATUoTQB4SsrAeJjYDYCA&amp;bvm=bv.50952593,d.bmk&amp;psig=AFQjCNHIEMWdZs3rrL6D9NPspJhYuzLb1Q&amp;ust=137710029805657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m.my/url?sa=i&amp;rct=j&amp;q=microsoft%20bob&amp;source=images&amp;cd=&amp;cad=rja&amp;docid=NVO7duo7IHJFbM&amp;tbnid=IvBJs6azgOhMGM:&amp;ved=0CAUQjRw&amp;url=http://stateschronicle.com/microsoft-to-bring-to-back-good-old-microsoft-bob-2398.html&amp;ei=xZATUtXfBc2HrAfd84H4BA&amp;bvm=bv.50952593,d.bmk&amp;psig=AFQjCNEXt38oQUo8mA2_QYBI5XP_uRk4vQ&amp;ust=137710035234885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google.com.my/url?sa=i&amp;rct=j&amp;q=windows%20default%20minimize%20maximize%20close&amp;source=images&amp;cd=&amp;cad=rja&amp;docid=T_6wVgpuLCbY4M&amp;tbnid=Us6Hz30sKTiAFM:&amp;ved=0CAUQjRw&amp;url=http://www.ntu.edu.sg/home/ehchua/programming/java/J4a_GUI.html&amp;ei=84kTUo7JDsGArges9oFA&amp;bvm=bv.50952593,d.bmk&amp;psig=AFQjCNEIob_sNZDcXjcV51xvTMXLAnRpEg&amp;ust=137709853404694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9150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60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eadingstrategicinitiatives.files.wordpress.com/2012/08/samsung-smart-phone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7718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050" name="Picture 2" descr="http://webvideotechniques.com/wp-content/uploads/2008/04/super_ui_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584"/>
            <a:ext cx="6076950" cy="6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0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israellycool.com/wordpress/wp-content/uploads/upda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11474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age.slidesharecdn.com/bp214-keynotefinal-091111194949-phpapp01/95/slide-54-728.jpg?125799078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35113" r="17427" b="35258"/>
          <a:stretch/>
        </p:blipFill>
        <p:spPr bwMode="auto">
          <a:xfrm>
            <a:off x="323528" y="3284984"/>
            <a:ext cx="4521201" cy="15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farm6.staticflickr.com/5167/5731284933_f5630570e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810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6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media.nngroup.com/media/editor/2013/03/14/dialog-box-no-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856984" cy="42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uidebookgallery.org/pics/gui/desktop/empty/winxp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nd 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29718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6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crosoftcheapsoftware.com/ekmps/shops/samehxm/images/microsoft-windows-8-professional-upgrade-%5b3%5d-150-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5344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3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eschronicle.com/wp-content/uploads/2013/07/microsoft-bo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80920" cy="62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3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tu.edu.sg/home/ehchua/programming/java/images/AWT_Fram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605499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 descr="http://img148.imageshack.us/img148/469/leftsidernk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70694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3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www.google.com.my/url?sa=i&amp;source=images&amp;cd=&amp;docid=L_aEN_L1IwR7MM&amp;tbnid=W1yc2iUueaeaDM:&amp;ved=0CAIQjBw&amp;url=http%3A%2F%2Fimg593.imageshack.us%2Fimg593%2F1271%2Ftabandsmartphonesbefore.jpg&amp;ei=wosTUs6jJIOmrQfq4YEI&amp;psig=AFQjCNHlVAQfiUCGcidhsW9bhGym022uvQ&amp;ust=1377099069012486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3" name="AutoShape 6" descr="http://www.google.com.my/url?sa=i&amp;source=images&amp;cd=&amp;docid=L_aEN_L1IwR7MM&amp;tbnid=W1yc2iUueaeaDM:&amp;ved=0CAIQjBw&amp;url=http%3A%2F%2Fimg593.imageshack.us%2Fimg593%2F1271%2Ftabandsmartphonesbefore.jpg&amp;ei=wosTUs6jJIOmrQfq4YEI&amp;psig=AFQjCNHlVAQfiUCGcidhsW9bhGym022uvQ&amp;ust=1377099069012486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4538067" cy="635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58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WKS</dc:creator>
  <cp:lastModifiedBy>Vishnu Monn Baskaran</cp:lastModifiedBy>
  <cp:revision>5</cp:revision>
  <dcterms:created xsi:type="dcterms:W3CDTF">2013-08-20T15:13:35Z</dcterms:created>
  <dcterms:modified xsi:type="dcterms:W3CDTF">2014-06-02T04:05:14Z</dcterms:modified>
</cp:coreProperties>
</file>