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9" r:id="rId5"/>
    <p:sldId id="273" r:id="rId6"/>
    <p:sldId id="260" r:id="rId7"/>
    <p:sldId id="261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1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8223-F0D9-4E98-9C74-4DC203848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16C8-4AEA-4974-B81E-8C3B0BAC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+mn-ea"/>
                <a:ea typeface="+mn-ea"/>
              </a:rPr>
              <a:t/>
            </a:r>
            <a:br>
              <a:rPr lang="en-US" sz="4900" dirty="0" smtClean="0">
                <a:latin typeface="+mn-ea"/>
                <a:ea typeface="+mn-ea"/>
              </a:rPr>
            </a:br>
            <a:r>
              <a:rPr lang="en-US" sz="4900" dirty="0" smtClean="0">
                <a:latin typeface="+mn-ea"/>
                <a:ea typeface="+mn-ea"/>
              </a:rPr>
              <a:t>GAMES102</a:t>
            </a:r>
            <a:r>
              <a:rPr lang="zh-CN" altLang="en-US" sz="4900" dirty="0" smtClean="0">
                <a:latin typeface="+mn-ea"/>
                <a:ea typeface="+mn-ea"/>
              </a:rPr>
              <a:t>课程</a:t>
            </a:r>
            <a:r>
              <a:rPr lang="en-US" altLang="zh-CN" sz="4900" dirty="0" smtClean="0">
                <a:latin typeface="+mn-ea"/>
                <a:ea typeface="+mn-ea"/>
              </a:rPr>
              <a:t/>
            </a:r>
            <a:br>
              <a:rPr lang="en-US" altLang="zh-CN" sz="4900" dirty="0" smtClean="0">
                <a:latin typeface="+mn-ea"/>
                <a:ea typeface="+mn-ea"/>
              </a:rPr>
            </a:br>
            <a:r>
              <a:rPr lang="en-US" altLang="zh-CN" sz="4900" dirty="0" smtClean="0">
                <a:latin typeface="+mn-ea"/>
                <a:ea typeface="+mn-ea"/>
              </a:rPr>
              <a:t/>
            </a:r>
            <a:br>
              <a:rPr lang="en-US" altLang="zh-CN" sz="4900" dirty="0" smtClean="0">
                <a:latin typeface="+mn-ea"/>
                <a:ea typeface="+mn-ea"/>
              </a:rPr>
            </a:br>
            <a:r>
              <a:rPr lang="zh-CN" altLang="en-US" sz="8000" dirty="0" smtClean="0">
                <a:latin typeface="+mn-ea"/>
                <a:ea typeface="+mn-ea"/>
              </a:rPr>
              <a:t>作业</a:t>
            </a:r>
            <a:r>
              <a:rPr lang="en-US" altLang="zh-CN" sz="8000" dirty="0" smtClean="0">
                <a:latin typeface="+mn-ea"/>
                <a:ea typeface="+mn-ea"/>
              </a:rPr>
              <a:t>1</a:t>
            </a:r>
            <a:r>
              <a:rPr lang="zh-CN" altLang="en-US" sz="8000" dirty="0" smtClean="0">
                <a:latin typeface="+mn-ea"/>
                <a:ea typeface="+mn-ea"/>
              </a:rPr>
              <a:t>批改总结</a:t>
            </a:r>
            <a:endParaRPr lang="en-US" sz="54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2020/10/18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3098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结果比较、演示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0751" t="46862" r="5279" b="10843"/>
          <a:stretch/>
        </p:blipFill>
        <p:spPr>
          <a:xfrm>
            <a:off x="838200" y="2086242"/>
            <a:ext cx="8511702" cy="42307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91" y="351687"/>
            <a:ext cx="3514374" cy="14658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235" y="1084630"/>
            <a:ext cx="191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6</a:t>
            </a:r>
            <a:r>
              <a:rPr lang="zh-CN" altLang="en-US" sz="3200" dirty="0"/>
              <a:t>个点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584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3098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结果比较、演示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91" y="351687"/>
            <a:ext cx="3514374" cy="14658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234" y="1084630"/>
            <a:ext cx="710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取</a:t>
            </a:r>
            <a:r>
              <a:rPr lang="en-US" altLang="zh-CN" sz="2800" dirty="0"/>
              <a:t>10</a:t>
            </a:r>
            <a:r>
              <a:rPr lang="zh-CN" altLang="en-US" sz="2800" dirty="0"/>
              <a:t>个点拟合，多项式插值出现了龙格现象</a:t>
            </a:r>
            <a:endParaRPr 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191"/>
            <a:ext cx="7760035" cy="441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3098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结果比较、演示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8235" y="1084631"/>
            <a:ext cx="700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对比最小二乘与岭回归，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对</a:t>
            </a:r>
            <a:r>
              <a:rPr lang="zh-CN" altLang="en-US" dirty="0"/>
              <a:t>结果的影响，采用</a:t>
            </a:r>
            <a:r>
              <a:rPr lang="en-US" altLang="zh-CN" dirty="0"/>
              <a:t>5</a:t>
            </a:r>
            <a:r>
              <a:rPr lang="zh-CN" altLang="en-US" dirty="0"/>
              <a:t>个参数的多项式拟合，取</a:t>
            </a:r>
            <a:r>
              <a:rPr lang="en-US" altLang="zh-CN" dirty="0"/>
              <a:t>7</a:t>
            </a:r>
            <a:r>
              <a:rPr lang="zh-CN" altLang="en-US" dirty="0"/>
              <a:t>个插值</a:t>
            </a:r>
            <a:r>
              <a:rPr lang="zh-CN" altLang="en-US" dirty="0" smtClean="0"/>
              <a:t>点</a:t>
            </a:r>
            <a:r>
              <a:rPr lang="zh-CN" altLang="en-US" dirty="0"/>
              <a:t>。</a:t>
            </a:r>
            <a:endParaRPr lang="en-US" dirty="0" smtClean="0"/>
          </a:p>
          <a:p>
            <a:r>
              <a:rPr lang="en-US" dirty="0" smtClean="0"/>
              <a:t>lambda=0.001</a:t>
            </a:r>
            <a:endParaRPr lang="en-US" sz="4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08" y="2786264"/>
            <a:ext cx="7115175" cy="313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83" y="948419"/>
            <a:ext cx="3446456" cy="13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3098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结果比较、演示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8235" y="1084631"/>
            <a:ext cx="700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lambda=0.01</a:t>
            </a:r>
            <a:endParaRPr 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83" y="948419"/>
            <a:ext cx="3446456" cy="13014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5" y="2579552"/>
            <a:ext cx="7296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3098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结果比较、演示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8235" y="1084631"/>
            <a:ext cx="700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lambda=0.1</a:t>
            </a:r>
            <a:endParaRPr 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83" y="948419"/>
            <a:ext cx="3446456" cy="13014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5" y="2792649"/>
            <a:ext cx="71723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3098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结果比较、演示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8235" y="1084631"/>
            <a:ext cx="700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lambda=1</a:t>
            </a:r>
          </a:p>
          <a:p>
            <a:endParaRPr lang="en-US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越</a:t>
            </a:r>
            <a:r>
              <a:rPr lang="zh-CN" altLang="en-US" dirty="0"/>
              <a:t>大，拟合受数据波动的影响越小</a:t>
            </a:r>
            <a:endParaRPr 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83" y="948419"/>
            <a:ext cx="3446456" cy="13014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9378"/>
            <a:ext cx="71056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部分优秀者名单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优秀报告：</a:t>
            </a:r>
            <a:r>
              <a:rPr lang="zh-CN" altLang="en-US" dirty="0"/>
              <a:t>董莫</a:t>
            </a:r>
            <a:r>
              <a:rPr lang="zh-CN" altLang="en-US" dirty="0" smtClean="0"/>
              <a:t> 、</a:t>
            </a:r>
            <a:r>
              <a:rPr lang="en-US" dirty="0" err="1" smtClean="0"/>
              <a:t>LXt</a:t>
            </a:r>
            <a:r>
              <a:rPr lang="en-US" dirty="0" smtClean="0"/>
              <a:t> </a:t>
            </a:r>
            <a:r>
              <a:rPr lang="zh-CN" altLang="en-US" dirty="0" smtClean="0"/>
              <a:t> 、常清俊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优秀代码：战龙</a:t>
            </a:r>
            <a:r>
              <a:rPr lang="zh-CN" altLang="en-US" dirty="0"/>
              <a:t>龙</a:t>
            </a:r>
            <a:r>
              <a:rPr lang="zh-CN" altLang="en-US" dirty="0" smtClean="0"/>
              <a:t> 、杨雪源 、陈昱文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提交作业情况总览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实际提交：</a:t>
            </a:r>
            <a:r>
              <a:rPr lang="en-US" altLang="zh-CN" dirty="0"/>
              <a:t>56</a:t>
            </a:r>
            <a:r>
              <a:rPr lang="zh-CN" altLang="en-US" dirty="0"/>
              <a:t>份</a:t>
            </a:r>
          </a:p>
          <a:p>
            <a:r>
              <a:rPr lang="zh-CN" altLang="en-US" dirty="0" smtClean="0"/>
              <a:t>作业要求：</a:t>
            </a:r>
            <a:endParaRPr lang="zh-CN" altLang="en-US" dirty="0"/>
          </a:p>
          <a:p>
            <a:pPr lvl="1"/>
            <a:r>
              <a:rPr lang="zh-CN" altLang="en-US" dirty="0" smtClean="0"/>
              <a:t>插值</a:t>
            </a:r>
            <a:r>
              <a:rPr lang="zh-CN" altLang="en-US" dirty="0"/>
              <a:t>型拟合方法</a:t>
            </a:r>
          </a:p>
          <a:p>
            <a:pPr lvl="1"/>
            <a:r>
              <a:rPr lang="zh-CN" altLang="en-US" dirty="0" smtClean="0"/>
              <a:t>逼近</a:t>
            </a:r>
            <a:r>
              <a:rPr lang="zh-CN" altLang="en-US" dirty="0"/>
              <a:t>型拟合方法</a:t>
            </a:r>
          </a:p>
          <a:p>
            <a:r>
              <a:rPr lang="zh-CN" altLang="en-US" dirty="0"/>
              <a:t>技术实现：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Ubpa</a:t>
            </a:r>
            <a:r>
              <a:rPr lang="zh-CN" altLang="en-US" dirty="0"/>
              <a:t>的有</a:t>
            </a:r>
            <a:r>
              <a:rPr lang="en-US" altLang="zh-CN" dirty="0"/>
              <a:t>31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MATLAB</a:t>
            </a:r>
            <a:r>
              <a:rPr lang="zh-CN" altLang="en-US" dirty="0"/>
              <a:t>的有</a:t>
            </a:r>
            <a:r>
              <a:rPr lang="en-US" altLang="zh-CN" dirty="0"/>
              <a:t>8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的有</a:t>
            </a:r>
            <a:r>
              <a:rPr lang="en-US" altLang="zh-CN" dirty="0"/>
              <a:t>8</a:t>
            </a:r>
            <a:r>
              <a:rPr lang="zh-CN" altLang="en-US" dirty="0"/>
              <a:t>人（其中</a:t>
            </a:r>
            <a:r>
              <a:rPr lang="en-US" altLang="zh-CN" dirty="0"/>
              <a:t>1</a:t>
            </a:r>
            <a:r>
              <a:rPr lang="zh-CN" altLang="en-US" dirty="0"/>
              <a:t>人使用</a:t>
            </a:r>
            <a:r>
              <a:rPr lang="en-US" altLang="zh-CN" dirty="0" err="1"/>
              <a:t>Taichi</a:t>
            </a:r>
            <a:r>
              <a:rPr lang="zh-CN" altLang="en-US" dirty="0"/>
              <a:t>框架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其他环境</a:t>
            </a:r>
            <a:r>
              <a:rPr lang="en-US" altLang="zh-CN" dirty="0"/>
              <a:t>6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/>
              <a:t>人分别使用</a:t>
            </a:r>
            <a:r>
              <a:rPr lang="en-US" altLang="zh-CN" dirty="0" err="1"/>
              <a:t>Javascript</a:t>
            </a:r>
            <a:r>
              <a:rPr lang="zh-CN" altLang="en-US" dirty="0"/>
              <a:t>（</a:t>
            </a:r>
            <a:r>
              <a:rPr lang="en-US" altLang="zh-CN" dirty="0" err="1"/>
              <a:t>echarts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en-US" altLang="zh-CN" dirty="0" smtClean="0"/>
              <a:t>Java</a:t>
            </a:r>
            <a:r>
              <a:rPr lang="zh-CN" altLang="en-US" dirty="0"/>
              <a:t>与</a:t>
            </a:r>
            <a:r>
              <a:rPr lang="en-US" altLang="zh-CN" dirty="0"/>
              <a:t>C#</a:t>
            </a:r>
            <a:r>
              <a:rPr lang="zh-CN" altLang="en-US" dirty="0"/>
              <a:t>（</a:t>
            </a:r>
            <a:r>
              <a:rPr lang="en-US" altLang="zh-CN" dirty="0"/>
              <a:t>Grasshopper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9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37300" cy="4351338"/>
          </a:xfrm>
        </p:spPr>
        <p:txBody>
          <a:bodyPr/>
          <a:lstStyle/>
          <a:p>
            <a:r>
              <a:rPr lang="zh-CN" altLang="en-US" dirty="0" smtClean="0"/>
              <a:t>整体</a:t>
            </a:r>
            <a:r>
              <a:rPr lang="zh-CN" altLang="en-US" dirty="0"/>
              <a:t>上交的作业都达到了作业</a:t>
            </a:r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</a:t>
            </a:r>
            <a:r>
              <a:rPr lang="zh-CN" altLang="en-US" dirty="0"/>
              <a:t>对比实验部分较为</a:t>
            </a:r>
            <a:r>
              <a:rPr lang="zh-CN" altLang="en-US" dirty="0" smtClean="0"/>
              <a:t>粗糙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人缺少实验</a:t>
            </a:r>
            <a:r>
              <a:rPr lang="zh-CN" altLang="en-US" dirty="0" smtClean="0"/>
              <a:t>报告</a:t>
            </a:r>
            <a:endParaRPr lang="zh-CN" altLang="en-US" dirty="0"/>
          </a:p>
          <a:p>
            <a:r>
              <a:rPr lang="zh-CN" altLang="en-US" dirty="0" smtClean="0"/>
              <a:t>一些</a:t>
            </a:r>
            <a:r>
              <a:rPr lang="zh-CN" altLang="en-US" dirty="0"/>
              <a:t>参数如</a:t>
            </a:r>
            <a:r>
              <a:rPr lang="en-US" altLang="zh-CN" dirty="0"/>
              <a:t>Gauss</a:t>
            </a:r>
            <a:r>
              <a:rPr lang="zh-CN" altLang="en-US" dirty="0"/>
              <a:t>函数的</a:t>
            </a:r>
            <a:r>
              <a:rPr lang="en-US" altLang="zh-CN" dirty="0"/>
              <a:t>σ</a:t>
            </a:r>
            <a:r>
              <a:rPr lang="zh-CN" altLang="en-US" dirty="0"/>
              <a:t>等可以作为外部输入做成</a:t>
            </a:r>
            <a:r>
              <a:rPr lang="en-US" altLang="zh-CN" dirty="0"/>
              <a:t>UI</a:t>
            </a:r>
            <a:r>
              <a:rPr lang="zh-CN" altLang="en-US" dirty="0"/>
              <a:t>上的</a:t>
            </a:r>
            <a:r>
              <a:rPr lang="en-US" altLang="zh-CN" dirty="0"/>
              <a:t>Input</a:t>
            </a:r>
            <a:r>
              <a:rPr lang="zh-CN" altLang="en-US" dirty="0"/>
              <a:t>实时调</a:t>
            </a:r>
            <a:r>
              <a:rPr lang="zh-CN" altLang="en-US" dirty="0" smtClean="0"/>
              <a:t>参</a:t>
            </a:r>
            <a:endParaRPr lang="zh-CN" altLang="en-US" dirty="0"/>
          </a:p>
          <a:p>
            <a:r>
              <a:rPr lang="zh-CN" altLang="en-US" dirty="0" smtClean="0"/>
              <a:t>对</a:t>
            </a:r>
            <a:r>
              <a:rPr lang="en-US" altLang="zh-CN" dirty="0"/>
              <a:t>Gauss</a:t>
            </a:r>
            <a:r>
              <a:rPr lang="zh-CN" altLang="en-US" dirty="0"/>
              <a:t>函数</a:t>
            </a:r>
            <a:r>
              <a:rPr lang="en-US" altLang="zh-CN" dirty="0"/>
              <a:t>b0</a:t>
            </a:r>
            <a:r>
              <a:rPr lang="zh-CN" altLang="en-US" dirty="0"/>
              <a:t>的</a:t>
            </a:r>
            <a:r>
              <a:rPr lang="zh-CN" altLang="en-US" dirty="0" smtClean="0"/>
              <a:t>选取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/>
              <a:t>y</a:t>
            </a:r>
            <a:r>
              <a:rPr lang="zh-CN" altLang="en-US" dirty="0" smtClean="0"/>
              <a:t>平均值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</a:t>
            </a:r>
            <a:r>
              <a:rPr lang="en-US" altLang="zh-CN" dirty="0"/>
              <a:t>b0 = </a:t>
            </a:r>
            <a:r>
              <a:rPr lang="en-US" altLang="zh-CN" dirty="0" smtClean="0"/>
              <a:t>0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421" r="5493"/>
          <a:stretch/>
        </p:blipFill>
        <p:spPr>
          <a:xfrm>
            <a:off x="7391739" y="1409700"/>
            <a:ext cx="4536481" cy="46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-1 Gauss</a:t>
            </a:r>
            <a:r>
              <a:rPr lang="zh-CN" altLang="en-US" dirty="0" smtClean="0"/>
              <a:t>基函数插值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196" y="125333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b0 = 0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6" y="1642989"/>
            <a:ext cx="5947550" cy="51617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91" y="1567618"/>
            <a:ext cx="6100009" cy="52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-1 Gauss</a:t>
            </a:r>
            <a:r>
              <a:rPr lang="zh-CN" altLang="en-US" dirty="0" smtClean="0"/>
              <a:t>基函数插值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39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b0 =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(y)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1" y="2656791"/>
            <a:ext cx="7222990" cy="349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6760" t="8440"/>
          <a:stretch/>
        </p:blipFill>
        <p:spPr>
          <a:xfrm>
            <a:off x="3064213" y="1477644"/>
            <a:ext cx="7957225" cy="5231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-2 Gauss</a:t>
            </a:r>
            <a:r>
              <a:rPr lang="zh-CN" altLang="en-US" dirty="0" smtClean="0"/>
              <a:t>基函数插值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σ</a:t>
            </a:r>
            <a:r>
              <a:rPr lang="zh-CN" altLang="en-US" dirty="0" smtClean="0"/>
              <a:t>选取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-2 Gauss</a:t>
            </a:r>
            <a:r>
              <a:rPr lang="zh-CN" altLang="en-US" dirty="0" smtClean="0"/>
              <a:t>基函数插值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σ</a:t>
            </a:r>
            <a:r>
              <a:rPr lang="zh-CN" altLang="en-US" dirty="0" smtClean="0"/>
              <a:t>选取</a:t>
            </a:r>
            <a:r>
              <a:rPr lang="en-US" altLang="zh-CN" dirty="0" smtClean="0"/>
              <a:t>5.039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1" y="1405731"/>
            <a:ext cx="78105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-2 Gauss</a:t>
            </a:r>
            <a:r>
              <a:rPr lang="zh-CN" altLang="en-US" dirty="0" smtClean="0"/>
              <a:t>基函数插值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σ</a:t>
            </a:r>
            <a:r>
              <a:rPr lang="zh-CN" altLang="en-US" dirty="0" smtClean="0"/>
              <a:t>选取</a:t>
            </a:r>
            <a:r>
              <a:rPr lang="en-US" altLang="zh-CN" dirty="0" smtClean="0"/>
              <a:t>10.102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14" y="1825625"/>
            <a:ext cx="7753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-2 Gauss</a:t>
            </a:r>
            <a:r>
              <a:rPr lang="zh-CN" altLang="en-US" dirty="0" smtClean="0"/>
              <a:t>基函数插值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σ</a:t>
            </a:r>
            <a:r>
              <a:rPr lang="zh-CN" altLang="en-US" dirty="0" smtClean="0"/>
              <a:t>选取</a:t>
            </a:r>
            <a:r>
              <a:rPr lang="en-US" altLang="zh-CN" dirty="0" smtClean="0"/>
              <a:t>20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690688"/>
            <a:ext cx="78200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298</Words>
  <Application>Microsoft Office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 GAMES102课程  作业1批改总结</vt:lpstr>
      <vt:lpstr>提交作业情况总览</vt:lpstr>
      <vt:lpstr>完成情况</vt:lpstr>
      <vt:lpstr>问题-1 Gauss基函数插值</vt:lpstr>
      <vt:lpstr>问题-1 Gauss基函数插值</vt:lpstr>
      <vt:lpstr>问题-2 Gauss基函数插值</vt:lpstr>
      <vt:lpstr>问题-2 Gauss基函数插值</vt:lpstr>
      <vt:lpstr>问题-2 Gauss基函数插值</vt:lpstr>
      <vt:lpstr>问题-2 Gauss基函数插值</vt:lpstr>
      <vt:lpstr>结果比较、演示</vt:lpstr>
      <vt:lpstr>结果比较、演示</vt:lpstr>
      <vt:lpstr>结果比较、演示</vt:lpstr>
      <vt:lpstr>结果比较、演示</vt:lpstr>
      <vt:lpstr>结果比较、演示</vt:lpstr>
      <vt:lpstr>结果比较、演示</vt:lpstr>
      <vt:lpstr>部分优秀者名单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zhongyuan liu</dc:creator>
  <cp:lastModifiedBy>Liu Ligang</cp:lastModifiedBy>
  <cp:revision>20</cp:revision>
  <dcterms:created xsi:type="dcterms:W3CDTF">2020-10-18T06:15:56Z</dcterms:created>
  <dcterms:modified xsi:type="dcterms:W3CDTF">2020-10-18T11:40:10Z</dcterms:modified>
</cp:coreProperties>
</file>