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7FEB4-35F2-00FA-8D2C-CA6D4D351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EF4FFF-C355-14C9-F78A-9F62A4079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403B65-B8DF-EA77-5EA9-F7BB104F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7E7-1808-4CEC-9F32-C4F59FE88F2C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5C5F04-2A90-32A7-6BE1-CD62BB22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FF38A5-27D6-3BAD-8A08-106FFCA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346-A307-4EE6-A420-C26AA0F1E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1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BB7C3-848F-CA25-49CC-1908EC50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97ED1D-D970-70A5-9D06-852640DDB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3763FB-BB61-5831-90A4-BE828A4C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7E7-1808-4CEC-9F32-C4F59FE88F2C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5AE7DA-D945-18BF-F829-5035FFF4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82DEE-21FC-E374-7ADE-C1531F79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346-A307-4EE6-A420-C26AA0F1E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91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CD4BB3-5F6B-8B1E-429B-AA88F90E5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88ABCA-D65A-08EE-240D-DD1D50AC3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D43E77-EE16-9E03-F311-57A5504D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7E7-1808-4CEC-9F32-C4F59FE88F2C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654C9D-E45A-09AE-878F-5FDEAA2D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AF1E17-BEAB-C2B9-6297-E80C5BE8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346-A307-4EE6-A420-C26AA0F1E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36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6CF0A-250D-32EC-4D37-70214C8F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4C62C-27C5-3D41-F4DF-6D31F658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C2C3D0-77BC-7015-4FA6-4DB128D8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7E7-1808-4CEC-9F32-C4F59FE88F2C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8FB86A-7BA9-BA3D-D68B-1F578868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D3E8CF-4768-FAC3-160D-C4EAE64F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346-A307-4EE6-A420-C26AA0F1E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88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3CDF5-BF2F-1E3F-6C4E-22F33325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B8BD49-5599-75E3-9B62-43D1DD553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ABDC0-9F68-CAF4-E1A6-2B3CF34E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7E7-1808-4CEC-9F32-C4F59FE88F2C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6043EF-EDEE-7BAB-DEA0-115C9409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442DB9-3569-E998-2D99-11B0B2BB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346-A307-4EE6-A420-C26AA0F1E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5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AC151-A125-9F1B-6D08-19F192C0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DCDB1-8CBC-5A4D-5CC8-817985D63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A594A6-DABB-3BAA-1DAF-106B69AD3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B881A8-9F3C-8F89-897F-D571C55E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7E7-1808-4CEC-9F32-C4F59FE88F2C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5C4D81-5F99-1BEE-E439-CC351594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80373A-50E9-7291-70CD-5122A90F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346-A307-4EE6-A420-C26AA0F1E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53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126B1-ECED-8D9B-C7AE-37E4785F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373AAB-AD16-DD92-B950-9E129414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6EF3B1-716A-7215-1D61-EA7207E89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C5AAEB-4D72-F552-C1D7-101CB4C83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EC7B24-C9C2-0A58-C6A9-8D13F2BDC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EB2E9D-E34F-15E9-F3BF-5010B129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7E7-1808-4CEC-9F32-C4F59FE88F2C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A268AD-D2E3-8F12-6787-549A55BC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310954-1193-1B7E-57FB-3861E8E4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346-A307-4EE6-A420-C26AA0F1E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44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82F68-ED4F-0DF2-15D2-8C56F65C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F1ADE5-0BDD-B19E-4367-BFE3A67D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7E7-1808-4CEC-9F32-C4F59FE88F2C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0C7E4F-3B3D-32C0-19ED-EE4A7F9A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83F8DA-24F9-465E-63CD-63C00C9D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346-A307-4EE6-A420-C26AA0F1E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51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3619C5-5139-A63E-8861-978FCC77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7E7-1808-4CEC-9F32-C4F59FE88F2C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FBBE04-B274-02A3-2CCD-C93A4344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BC747A-A94B-1F20-CD00-3B9E9ACE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346-A307-4EE6-A420-C26AA0F1E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51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BFD8E-9713-7F31-530E-CA481A5B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9427E-EB43-8362-4BAE-FC06966B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BB27D4-4244-059B-7D02-B8407F350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2EE93A-38C3-0C11-B3E8-06A1585B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7E7-1808-4CEC-9F32-C4F59FE88F2C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1CEE35-581A-A38D-80D6-EF7D5E06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2464A0-A06D-D7BB-6131-53AD52BC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346-A307-4EE6-A420-C26AA0F1E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3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7F779-7799-85F9-D760-9F4E6528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09B66E-FE56-D55B-796C-FFC8B422C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97D30B-5742-586F-B26C-E8C24C5F8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3AE5B2-7EF4-F259-5621-58F48E18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B7E7-1808-4CEC-9F32-C4F59FE88F2C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419F13-B0D0-86CA-6E9F-C23D5AAA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F7BBD6-D243-616C-B8E3-D2A1D61E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346-A307-4EE6-A420-C26AA0F1E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88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072860-D0CA-D542-ABCD-8DEEB1D3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17EF2-65CC-F322-2C77-A3C56F38C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8F3BB4-88CF-BB32-FA1F-7BCD13B51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A7B7E7-1808-4CEC-9F32-C4F59FE88F2C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3F9F5F-497B-0C68-2067-8674A01DB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1184B-68AE-DE0C-A57F-9387ECD25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AC1346-A307-4EE6-A420-C26AA0F1E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27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D7A6D-5DEA-F126-73E0-D99B94EBD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5F4346-5B74-ECD9-C11E-2D94BA183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apture d’écran, Appareil de saisie, Appareil électronique&#10;&#10;Description générée automatiquement">
            <a:extLst>
              <a:ext uri="{FF2B5EF4-FFF2-40B4-BE49-F238E27FC236}">
                <a16:creationId xmlns:a16="http://schemas.microsoft.com/office/drawing/2014/main" id="{B675C252-AC64-764A-0CB6-77844838C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8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habits, personne&#10;&#10;Description générée automatiquement">
            <a:extLst>
              <a:ext uri="{FF2B5EF4-FFF2-40B4-BE49-F238E27FC236}">
                <a16:creationId xmlns:a16="http://schemas.microsoft.com/office/drawing/2014/main" id="{FB593C22-D2E4-9AC6-7739-5E720D695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8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176824-7946-6969-3841-DD5C101D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75077-BFF1-36B0-EA6D-B4599DBA7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37796C-75D6-BAA5-036C-0E9E7F85B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FBD50A-DBB5-04FA-45B9-183C84E4C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659E1E-0E9F-DC4F-40A9-CFA17EDF7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217318" y="7059"/>
              <a:ext cx="3974283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4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Espace réservé du contenu 4" descr="Une image contenant texte, capture d’écran, Police">
            <a:extLst>
              <a:ext uri="{FF2B5EF4-FFF2-40B4-BE49-F238E27FC236}">
                <a16:creationId xmlns:a16="http://schemas.microsoft.com/office/drawing/2014/main" id="{56B45D14-55EA-C7E3-CE3B-8FC42D46B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40"/>
          <a:stretch/>
        </p:blipFill>
        <p:spPr>
          <a:xfrm>
            <a:off x="122716" y="115738"/>
            <a:ext cx="11938653" cy="66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9">
            <a:extLst>
              <a:ext uri="{FF2B5EF4-FFF2-40B4-BE49-F238E27FC236}">
                <a16:creationId xmlns:a16="http://schemas.microsoft.com/office/drawing/2014/main" id="{26176824-7946-6969-3841-DD5C101D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75077-BFF1-36B0-EA6D-B4599DBA7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37796C-75D6-BAA5-036C-0E9E7F85B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FBD50A-DBB5-04FA-45B9-183C84E4C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659E1E-0E9F-DC4F-40A9-CFA17EDF7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217318" y="7059"/>
              <a:ext cx="3974283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4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Espace réservé du contenu 4" descr="Une image contenant texte, capture d’écran, Rectangle, art&#10;&#10;Description générée automatiquement">
            <a:extLst>
              <a:ext uri="{FF2B5EF4-FFF2-40B4-BE49-F238E27FC236}">
                <a16:creationId xmlns:a16="http://schemas.microsoft.com/office/drawing/2014/main" id="{EF37964D-BD5D-E5D0-4CB8-222F92ED7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" r="1" b="1"/>
          <a:stretch/>
        </p:blipFill>
        <p:spPr>
          <a:xfrm>
            <a:off x="122716" y="115738"/>
            <a:ext cx="11938653" cy="66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7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Logiciel multimédia, logiciel&#10;&#10;Description générée automatiquement">
            <a:extLst>
              <a:ext uri="{FF2B5EF4-FFF2-40B4-BE49-F238E27FC236}">
                <a16:creationId xmlns:a16="http://schemas.microsoft.com/office/drawing/2014/main" id="{2874E4FC-0B08-F1D5-3501-FC13929DB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5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Tora castan</dc:creator>
  <cp:lastModifiedBy>Tora castan</cp:lastModifiedBy>
  <cp:revision>1</cp:revision>
  <dcterms:created xsi:type="dcterms:W3CDTF">2024-09-28T08:43:58Z</dcterms:created>
  <dcterms:modified xsi:type="dcterms:W3CDTF">2024-09-28T08:46:25Z</dcterms:modified>
</cp:coreProperties>
</file>