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0E718-2173-44C3-8734-CA27EB75AD91}" type="datetimeFigureOut">
              <a:rPr lang="pl-PL" smtClean="0"/>
              <a:t>07.12.2017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97CF1-24D2-418A-B07F-AC88C7691C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953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47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545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04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408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005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74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294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458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441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47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149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86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51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97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44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80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06.12.2017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Politechnika Wrocławska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767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pl-PL"/>
              <a:t>06.12.2017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pl-PL"/>
              <a:t>Politechnika Wrocławska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136C-BA2D-4938-96ED-E3F8A13EC1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8637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D33C21-22DC-49ED-B18B-5BC351491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err="1"/>
              <a:t>Kubernetes</a:t>
            </a:r>
            <a:endParaRPr lang="pl-PL" b="1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FF7991E-C43C-426D-BDA4-15FB5EFA6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800" dirty="0"/>
              <a:t>Opracowali</a:t>
            </a:r>
          </a:p>
          <a:p>
            <a:r>
              <a:rPr lang="pl-PL" sz="800" dirty="0"/>
              <a:t>Michał Białek</a:t>
            </a:r>
          </a:p>
          <a:p>
            <a:r>
              <a:rPr lang="pl-PL" sz="800" dirty="0"/>
              <a:t>Jarosław Ciołek Żelechowski</a:t>
            </a:r>
          </a:p>
          <a:p>
            <a:r>
              <a:rPr lang="pl-PL" sz="800" dirty="0"/>
              <a:t>Wojciech Graliński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21C3DF-E7F7-4F73-9BF3-DC7FD81B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32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9635BE-8145-418F-B02D-EAB10779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Automatyczne montowanie wolumenów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F198D0-07F6-49CA-BF97-77988BEA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 err="1"/>
              <a:t>Kubernetes</a:t>
            </a:r>
            <a:r>
              <a:rPr lang="pl-PL" dirty="0"/>
              <a:t> potrafi automatycznie montować wolumeny dyskowe czy to lokalne, czy też sieciowe: NFS, </a:t>
            </a:r>
            <a:r>
              <a:rPr lang="pl-PL" dirty="0" err="1"/>
              <a:t>iSCSI</a:t>
            </a:r>
            <a:r>
              <a:rPr lang="pl-PL" dirty="0"/>
              <a:t>, </a:t>
            </a:r>
            <a:r>
              <a:rPr lang="pl-PL" dirty="0" err="1"/>
              <a:t>Gluster</a:t>
            </a:r>
            <a:r>
              <a:rPr lang="pl-PL" dirty="0"/>
              <a:t>, </a:t>
            </a:r>
            <a:r>
              <a:rPr lang="pl-PL" dirty="0" err="1"/>
              <a:t>Ceph</a:t>
            </a:r>
            <a:r>
              <a:rPr lang="pl-PL" dirty="0"/>
              <a:t>, </a:t>
            </a:r>
            <a:r>
              <a:rPr lang="pl-PL" dirty="0" err="1"/>
              <a:t>Cinder</a:t>
            </a:r>
            <a:r>
              <a:rPr lang="pl-PL" dirty="0"/>
              <a:t>, </a:t>
            </a:r>
            <a:r>
              <a:rPr lang="pl-PL" dirty="0" err="1"/>
              <a:t>Flocker</a:t>
            </a:r>
            <a:r>
              <a:rPr lang="pl-PL" dirty="0"/>
              <a:t> albo oferowane w chmurze publicznej: GCP, AWS.</a:t>
            </a:r>
          </a:p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3B23F3E-0C32-452B-93AC-1BC51BE4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133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3951E7-837A-4653-9E7F-7475ED71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Automatyczne przywracanie poprawnego działania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5559C6-7E68-45EB-95D4-F07A2CC0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 err="1"/>
              <a:t>Kubernetes</a:t>
            </a:r>
            <a:r>
              <a:rPr lang="pl-PL" dirty="0"/>
              <a:t> uruchamia ponownie kontenery, które przestały działać poprawnie. Gdy cały węzeł przestaje działać, eliminuje z listy dostępnych zasobów kontenery które nie odpowiadają na test poprawności działania (</a:t>
            </a:r>
            <a:r>
              <a:rPr lang="pl-PL" dirty="0" err="1"/>
              <a:t>health-check</a:t>
            </a:r>
            <a:r>
              <a:rPr lang="pl-PL" dirty="0"/>
              <a:t>) dopóki nie będą ponownie gotowe do działania. Kontenery niesprawne mogą zostać zastąpione nowo uruchomionymi.</a:t>
            </a:r>
          </a:p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977511-82DA-4D02-8A7D-C0E7CFBA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008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A21BF8-FC61-429C-B9FA-268AC04C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Lokalizacja usług i </a:t>
            </a:r>
            <a:r>
              <a:rPr lang="pl-PL" dirty="0" err="1"/>
              <a:t>load-balancing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FCAD51-5D4F-4E0A-B4DB-B40FBEC5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 err="1"/>
              <a:t>Kubernetes</a:t>
            </a:r>
            <a:r>
              <a:rPr lang="pl-PL" dirty="0"/>
              <a:t> przydziela kontenerom własne adresy IP i pojedynczą nazwę DNS dla zestawu kontenerów umożliwiając </a:t>
            </a:r>
            <a:r>
              <a:rPr lang="pl-PL" dirty="0" err="1"/>
              <a:t>load-balancing</a:t>
            </a:r>
            <a:r>
              <a:rPr lang="pl-PL" dirty="0"/>
              <a:t> pomiędzy nimi.</a:t>
            </a:r>
          </a:p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3765F9F-F41E-46B3-9DAC-80EA433D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542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2549B0-83B7-4AA2-AD4F-108EC68D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Zarządzanie danymi poufnymi i konfiguracją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3C14F7-009A-4E98-B14C-0C20F9895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Możliwość wdrażania i aktualizowania informacji poufnych jak hasła oraz konfigurowanie aplikacji bez przebudowania obrazu i bez ujawniania owych poufnych informacji w konfiguracji.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C6D7F7C-3BF9-4A42-A2CD-42D1529F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019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C441F6-156B-424C-AC97-3915657C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Przetwarzanie wsadowe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F1BDF8-D824-473C-8AF1-E2E4A68E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 err="1"/>
              <a:t>Kubernetes</a:t>
            </a:r>
            <a:r>
              <a:rPr lang="pl-PL" dirty="0"/>
              <a:t> może zarządzać przetwarzaniem wsadowym zastępując kontenery, które przestały działać.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4E79E8-4592-4E9F-A20F-7A67D54D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686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Symbol zastępczy zawartości 5">
            <a:extLst>
              <a:ext uri="{FF2B5EF4-FFF2-40B4-BE49-F238E27FC236}">
                <a16:creationId xmlns:a16="http://schemas.microsoft.com/office/drawing/2014/main" id="{C8F41ACD-3E5C-4921-B789-77F73B30C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2101718"/>
            <a:ext cx="6495847" cy="3264162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914590-B078-4E54-9554-0B71BB2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04" y="2083468"/>
            <a:ext cx="3756894" cy="2691064"/>
          </a:xfrm>
        </p:spPr>
        <p:txBody>
          <a:bodyPr anchor="b">
            <a:normAutofit/>
          </a:bodyPr>
          <a:lstStyle/>
          <a:p>
            <a:r>
              <a:rPr lang="pl-PL" sz="3200" dirty="0">
                <a:solidFill>
                  <a:srgbClr val="EBEBEB"/>
                </a:solidFill>
              </a:rPr>
              <a:t>Znane firmy/aplikacje wykorzystujące oprogramowanie </a:t>
            </a:r>
            <a:r>
              <a:rPr lang="pl-PL" sz="3200" dirty="0" err="1">
                <a:solidFill>
                  <a:srgbClr val="EBEBEB"/>
                </a:solidFill>
              </a:rPr>
              <a:t>Kubernetes</a:t>
            </a:r>
            <a:endParaRPr lang="pl-PL" sz="3200" dirty="0">
              <a:solidFill>
                <a:srgbClr val="EBEBEB"/>
              </a:solidFill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3F75BDF-BEC1-4CF5-A0FA-5F1504D8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4D136C-BA2D-4938-96ED-E3F8A13EC1EA}" type="slidenum">
              <a:rPr lang="pl-P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8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C70E61-5332-4AD2-A442-BFFD564E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30" y="1733942"/>
            <a:ext cx="5021041" cy="2359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"Kubernetes </a:t>
            </a:r>
            <a:r>
              <a:rPr lang="pl-PL" dirty="0"/>
              <a:t>ma możliwość stać się nową platformą w chmurze</a:t>
            </a:r>
            <a:r>
              <a:rPr lang="en-US" dirty="0"/>
              <a:t>.</a:t>
            </a:r>
            <a:r>
              <a:rPr lang="pl-PL" dirty="0"/>
              <a:t> Ilość innowacji jaka pojawi się dzięki standaryzacji </a:t>
            </a:r>
            <a:r>
              <a:rPr lang="pl-PL" dirty="0" err="1"/>
              <a:t>Kubernetes</a:t>
            </a:r>
            <a:r>
              <a:rPr lang="pl-PL" dirty="0"/>
              <a:t> jako platformy jest nieprawdopodobnie ekscytująca – bardziej ekscytująca niż ostatnie 10 lat mojej pracy w chmurze</a:t>
            </a:r>
            <a:r>
              <a:rPr lang="en-US" dirty="0"/>
              <a:t>."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0A0898-28CD-4528-AA73-9B42B216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16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4DD32CC-BADD-4271-A858-A3024A923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13" y="4093535"/>
            <a:ext cx="1717158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2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137873-9F58-4204-94B8-03763974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Czym jest </a:t>
            </a:r>
            <a:r>
              <a:rPr lang="pl-PL" dirty="0" err="1"/>
              <a:t>Kubernetes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A3D506-96B2-4A73-9F4E-2848E5FE6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40098"/>
            <a:ext cx="8946541" cy="858724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 err="1"/>
              <a:t>Kubernetes</a:t>
            </a:r>
            <a:r>
              <a:rPr lang="pl-PL" dirty="0"/>
              <a:t> jest </a:t>
            </a:r>
            <a:r>
              <a:rPr lang="pl-PL" dirty="0" err="1"/>
              <a:t>otwartoźródłowym</a:t>
            </a:r>
            <a:r>
              <a:rPr lang="pl-PL" dirty="0"/>
              <a:t> systemem do automatyzacji wdrożeń, skalowania i zarządzania skonteneryzowanymi aplikacjami.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1A4F771-F755-41C2-BAB0-BA4A0986E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75" y="2769706"/>
            <a:ext cx="4676775" cy="172402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51DD0A8-6B23-4B83-A8E5-246B25C4E131}"/>
              </a:ext>
            </a:extLst>
          </p:cNvPr>
          <p:cNvSpPr txBox="1"/>
          <p:nvPr/>
        </p:nvSpPr>
        <p:spPr>
          <a:xfrm>
            <a:off x="1181613" y="4898532"/>
            <a:ext cx="8869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err="1"/>
              <a:t>Kubernetes</a:t>
            </a:r>
            <a:r>
              <a:rPr lang="pl-PL" dirty="0"/>
              <a:t> grupuje kontenery, które tworzą aplikację, w jednostki logiczne ułatwiające zarządzanie i odkrywanie usług. </a:t>
            </a:r>
            <a:r>
              <a:rPr lang="pl-PL" dirty="0" err="1"/>
              <a:t>Kubernetes</a:t>
            </a:r>
            <a:r>
              <a:rPr lang="pl-PL" dirty="0"/>
              <a:t> opiera się na 15-letnim doświadczeniu związanym z obsługą obciążenia produkcyjnego w Google w połączeniu z najlepszymi pomysłami i praktykami społeczności.</a:t>
            </a:r>
          </a:p>
        </p:txBody>
      </p:sp>
      <p:sp>
        <p:nvSpPr>
          <p:cNvPr id="10" name="Symbol zastępczy numeru slajdu 9">
            <a:extLst>
              <a:ext uri="{FF2B5EF4-FFF2-40B4-BE49-F238E27FC236}">
                <a16:creationId xmlns:a16="http://schemas.microsoft.com/office/drawing/2014/main" id="{D80C6FAE-D099-4B03-B397-DF7DA503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728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04CD9E-5508-4532-866D-38FF44C1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potrafi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BFB9D9-4197-410E-B4BA-E5FF17D5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Planować </a:t>
            </a:r>
            <a:r>
              <a:rPr lang="pl-PL" dirty="0" err="1"/>
              <a:t>nody</a:t>
            </a:r>
            <a:endParaRPr lang="pl-PL" dirty="0"/>
          </a:p>
          <a:p>
            <a:r>
              <a:rPr lang="pl-PL" dirty="0"/>
              <a:t>Reorganizować klastry podczas dużego obciążenia lub awarii któregoś z </a:t>
            </a:r>
            <a:r>
              <a:rPr lang="pl-PL" dirty="0" err="1"/>
              <a:t>nodów</a:t>
            </a:r>
            <a:endParaRPr lang="pl-PL" dirty="0"/>
          </a:p>
          <a:p>
            <a:r>
              <a:rPr lang="pl-PL" dirty="0"/>
              <a:t>Nadążać za wzrostem liczby użytkowników i ilości informacji</a:t>
            </a:r>
          </a:p>
          <a:p>
            <a:r>
              <a:rPr lang="pl-PL" dirty="0"/>
              <a:t>Automatycznie montować wolumeny</a:t>
            </a:r>
          </a:p>
          <a:p>
            <a:r>
              <a:rPr lang="pl-PL" dirty="0"/>
              <a:t>Automatycznie zarządzać </a:t>
            </a:r>
            <a:r>
              <a:rPr lang="pl-PL" dirty="0" err="1"/>
              <a:t>zmianiami</a:t>
            </a:r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CD82F7-94D6-462A-83E0-0F8CC36D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665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65BB52-7930-4C23-B8E3-E7BEF3CC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Kto jest twórcą oprogramowania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03BDB7-596C-419F-9BF8-78A2B425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Twórcą jest firma Google </a:t>
            </a:r>
          </a:p>
          <a:p>
            <a:r>
              <a:rPr lang="pl-PL" dirty="0"/>
              <a:t>Od 2014 roku jest to oprogramowanie typu open </a:t>
            </a:r>
            <a:r>
              <a:rPr lang="pl-PL" dirty="0" err="1"/>
              <a:t>source</a:t>
            </a:r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DB9586B-71AD-4579-8EFE-47057A81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7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D055B-E212-47B7-A11C-89805A56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39" y="2587329"/>
            <a:ext cx="10515600" cy="1325563"/>
          </a:xfrm>
        </p:spPr>
        <p:txBody>
          <a:bodyPr/>
          <a:lstStyle/>
          <a:p>
            <a:pPr algn="ctr"/>
            <a:r>
              <a:rPr lang="pl-PL" sz="7200" dirty="0"/>
              <a:t>Główne zalety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3EFCC6-9010-4FFD-BECA-D950C6C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292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B36CA1-756A-49BF-8CFF-B8F3EB5E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Przejrzysta pozioma skalowalność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284152-8224-4E72-907C-72D3DC18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Aplikacje uruchomione w obrębie </a:t>
            </a:r>
            <a:r>
              <a:rPr lang="pl-PL" dirty="0" err="1"/>
              <a:t>Kubernetes</a:t>
            </a:r>
            <a:r>
              <a:rPr lang="pl-PL" dirty="0"/>
              <a:t> skaluje się po prostu poprzez uruchamianie kolejnych kontenerów. W ten sposób proces ten może w sposób uzasadniony ekonomicznie nadążać za wzrostem liczby użytkowników i ilości przetwarzanych informacji. Aplikacje można skalować w górę lub w dół za pomocą konsoli graficznej lub prostej komendy CLI albo też automatycznie na podstawie poziomu obciążenia procesorów.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B6A3589-63CD-4BC8-A10A-D237DDD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241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F8E47-133D-40C7-8A6C-C8D9F097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Uniwersalne rozwiązanie dla chmury prywatnej, publicznej lub hybrydowej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935472-324F-441D-B803-28A845B1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 err="1"/>
              <a:t>Kubernetes</a:t>
            </a:r>
            <a:r>
              <a:rPr lang="pl-PL" dirty="0"/>
              <a:t> można uruchomić w infrastrukturze fizycznej własnej serwerowni lub korzystając z jednej lub kilku platform chmury publicznej albo też stosując podejście hybrydowe – część tu a tam. Pozwala to na łatwe przenoszenie aplikacji pomiędzy środowiskami zgodnie z planem lub ad hoc w przypadku nieoczekiwanego wzrostu obciążenia w własnej serwerowni.</a:t>
            </a:r>
          </a:p>
          <a:p>
            <a:pPr algn="just"/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D94D291-E8D9-4B6A-8BE9-249A264E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01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7537-32AC-4EDD-BD14-E745F3A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Automatyczna optymalizacja alokacji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E990B8-C36A-420D-8559-D1225AB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 err="1"/>
              <a:t>Kubernetes</a:t>
            </a:r>
            <a:r>
              <a:rPr lang="pl-PL" dirty="0"/>
              <a:t> potrafi umieszczać poszczególne kontenery bazując na ich wymaganiach dotyczących zasobów lub innych krytycznych ograniczeń. Jest to realizowane w sposób nie ograniczający dostępności. Możliwe jest też wspólne umieszczanie na jednym zasobie fizycznym aplikacji krytycznych i aplikacji o niższym priorytecie SLA tak, aby osiągnąć najekonomiczniejsze wykorzystanie infrastruktury.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50B326-8422-4772-A412-4A0B5147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203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FF4E5-1906-4D6B-93A0-3340A65A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Automatyczne zarządzanie zmianami (</a:t>
            </a:r>
            <a:r>
              <a:rPr lang="pl-PL" dirty="0" err="1"/>
              <a:t>rollout</a:t>
            </a:r>
            <a:r>
              <a:rPr lang="pl-PL" dirty="0"/>
              <a:t> / </a:t>
            </a:r>
            <a:r>
              <a:rPr lang="pl-PL" dirty="0" err="1"/>
              <a:t>rollback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899275-7493-4D62-8286-C775CB84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 err="1"/>
              <a:t>Kubernetes</a:t>
            </a:r>
            <a:r>
              <a:rPr lang="pl-PL" dirty="0"/>
              <a:t> stopniowo propaguje zmiany w aplikacji lub jej konfiguracji z pierwszego kontenera na następne (</a:t>
            </a:r>
            <a:r>
              <a:rPr lang="pl-PL" dirty="0" err="1"/>
              <a:t>rollout</a:t>
            </a:r>
            <a:r>
              <a:rPr lang="pl-PL" dirty="0"/>
              <a:t>), kontrolując jednocześnie czy działa po zmianach poprawnie. W przypadku błędów działania dokonuje automatycznego cofnięcia zmian (</a:t>
            </a:r>
            <a:r>
              <a:rPr lang="pl-PL" dirty="0" err="1"/>
              <a:t>rollback</a:t>
            </a:r>
            <a:r>
              <a:rPr lang="pl-PL" dirty="0"/>
              <a:t>).</a:t>
            </a:r>
          </a:p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6B79779-13AB-4061-9CA9-0F1DD0CB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136C-BA2D-4938-96ED-E3F8A13EC1E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453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</TotalTime>
  <Words>545</Words>
  <Application>Microsoft Office PowerPoint</Application>
  <PresentationFormat>Panoramiczny</PresentationFormat>
  <Paragraphs>54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Jon</vt:lpstr>
      <vt:lpstr>Kubernetes</vt:lpstr>
      <vt:lpstr>Czym jest Kubernetes</vt:lpstr>
      <vt:lpstr>Co potrafi</vt:lpstr>
      <vt:lpstr>Kto jest twórcą oprogramowania</vt:lpstr>
      <vt:lpstr>Główne zalety</vt:lpstr>
      <vt:lpstr>Przejrzysta pozioma skalowalność</vt:lpstr>
      <vt:lpstr>Uniwersalne rozwiązanie dla chmury prywatnej, publicznej lub hybrydowej</vt:lpstr>
      <vt:lpstr>Automatyczna optymalizacja alokacji aplikacji</vt:lpstr>
      <vt:lpstr>Automatyczne zarządzanie zmianami (rollout / rollback)</vt:lpstr>
      <vt:lpstr>Automatyczne montowanie wolumenów</vt:lpstr>
      <vt:lpstr>Automatyczne przywracanie poprawnego działania</vt:lpstr>
      <vt:lpstr>Lokalizacja usług i load-balancing</vt:lpstr>
      <vt:lpstr>Zarządzanie danymi poufnymi i konfiguracją</vt:lpstr>
      <vt:lpstr>Przetwarzanie wsadowe</vt:lpstr>
      <vt:lpstr>Znane firmy/aplikacje wykorzystujące oprogramowanie Kubernetes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Michał Białek</dc:creator>
  <cp:lastModifiedBy>Jarosław Ciołek-Żelechowski</cp:lastModifiedBy>
  <cp:revision>9</cp:revision>
  <dcterms:created xsi:type="dcterms:W3CDTF">2017-12-04T10:37:15Z</dcterms:created>
  <dcterms:modified xsi:type="dcterms:W3CDTF">2017-12-07T05:12:02Z</dcterms:modified>
</cp:coreProperties>
</file>