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4"/>
  </p:notesMasterIdLst>
  <p:handoutMasterIdLst>
    <p:handoutMasterId r:id="rId25"/>
  </p:handoutMasterIdLst>
  <p:sldIdLst>
    <p:sldId id="257" r:id="rId2"/>
    <p:sldId id="290" r:id="rId3"/>
    <p:sldId id="268" r:id="rId4"/>
    <p:sldId id="273" r:id="rId5"/>
    <p:sldId id="274" r:id="rId6"/>
    <p:sldId id="272" r:id="rId7"/>
    <p:sldId id="275" r:id="rId8"/>
    <p:sldId id="276" r:id="rId9"/>
    <p:sldId id="277" r:id="rId10"/>
    <p:sldId id="278" r:id="rId11"/>
    <p:sldId id="270" r:id="rId12"/>
    <p:sldId id="280" r:id="rId13"/>
    <p:sldId id="283" r:id="rId14"/>
    <p:sldId id="286" r:id="rId15"/>
    <p:sldId id="287" r:id="rId16"/>
    <p:sldId id="281" r:id="rId17"/>
    <p:sldId id="285" r:id="rId18"/>
    <p:sldId id="284" r:id="rId19"/>
    <p:sldId id="288" r:id="rId20"/>
    <p:sldId id="289" r:id="rId21"/>
    <p:sldId id="291" r:id="rId22"/>
    <p:sldId id="266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AE4"/>
    <a:srgbClr val="FF0000"/>
    <a:srgbClr val="2879F0"/>
    <a:srgbClr val="88D4CD"/>
    <a:srgbClr val="FA6F58"/>
    <a:srgbClr val="99CCFF"/>
    <a:srgbClr val="C8DBF8"/>
    <a:srgbClr val="072659"/>
    <a:srgbClr val="06365A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0D5FD-653D-4DC5-B574-D2D67C9BAF89}" v="6" dt="2022-02-12T15:37:24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Marchetti" userId="f44bbc76efd752c9" providerId="LiveId" clId="{9530D5FD-653D-4DC5-B574-D2D67C9BAF89}"/>
    <pc:docChg chg="modSld">
      <pc:chgData name="Miriam Marchetti" userId="f44bbc76efd752c9" providerId="LiveId" clId="{9530D5FD-653D-4DC5-B574-D2D67C9BAF89}" dt="2022-02-12T15:37:24.162" v="5"/>
      <pc:docMkLst>
        <pc:docMk/>
      </pc:docMkLst>
      <pc:sldChg chg="modTransition">
        <pc:chgData name="Miriam Marchetti" userId="f44bbc76efd752c9" providerId="LiveId" clId="{9530D5FD-653D-4DC5-B574-D2D67C9BAF89}" dt="2022-02-12T15:37:24.162" v="5"/>
        <pc:sldMkLst>
          <pc:docMk/>
          <pc:sldMk cId="4043737824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9FD25-654F-4391-9AD5-55EBC5DF6D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2DF4C4D-EB79-41A6-9214-B66ECD3955EA}">
      <dgm:prSet custT="1"/>
      <dgm:spPr/>
      <dgm:t>
        <a:bodyPr/>
        <a:lstStyle/>
        <a:p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this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difference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statistically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relevant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F4E16DA9-53E8-41CF-8B20-5BC98A87A45E}" type="parTrans" cxnId="{BF7EE590-4B2F-4BC1-ABB5-28F6387429A7}">
      <dgm:prSet/>
      <dgm:spPr/>
      <dgm:t>
        <a:bodyPr/>
        <a:lstStyle/>
        <a:p>
          <a:endParaRPr lang="it-IT"/>
        </a:p>
      </dgm:t>
    </dgm:pt>
    <dgm:pt modelId="{56927161-D16C-4185-8B72-E0C729582AA5}" type="sibTrans" cxnId="{BF7EE590-4B2F-4BC1-ABB5-28F6387429A7}">
      <dgm:prSet/>
      <dgm:spPr>
        <a:solidFill>
          <a:schemeClr val="accent1"/>
        </a:solidFill>
      </dgm:spPr>
      <dgm:t>
        <a:bodyPr/>
        <a:lstStyle/>
        <a:p>
          <a:endParaRPr lang="it-IT"/>
        </a:p>
      </dgm:t>
    </dgm:pt>
    <dgm:pt modelId="{253305AF-C013-4A9D-B0A7-40BE54045CC5}">
      <dgm:prSet/>
      <dgm:spPr/>
      <dgm:t>
        <a:bodyPr/>
        <a:lstStyle/>
        <a:p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Apply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Pearson’s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Chi-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squared</a:t>
          </a:r>
          <a:endParaRPr lang="it-IT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FF841E-3BB1-46DF-A1F0-E8551F30B262}" type="parTrans" cxnId="{E347DC69-9460-4790-85DF-06524E68D41B}">
      <dgm:prSet/>
      <dgm:spPr/>
      <dgm:t>
        <a:bodyPr/>
        <a:lstStyle/>
        <a:p>
          <a:endParaRPr lang="it-IT"/>
        </a:p>
      </dgm:t>
    </dgm:pt>
    <dgm:pt modelId="{DF571BBC-2271-4BEE-B6F5-3D3479D75939}" type="sibTrans" cxnId="{E347DC69-9460-4790-85DF-06524E68D41B}">
      <dgm:prSet/>
      <dgm:spPr/>
      <dgm:t>
        <a:bodyPr/>
        <a:lstStyle/>
        <a:p>
          <a:endParaRPr lang="it-IT"/>
        </a:p>
      </dgm:t>
    </dgm:pt>
    <dgm:pt modelId="{D2F5193B-765F-4B03-9364-3505A3EBB570}" type="pres">
      <dgm:prSet presAssocID="{EA29FD25-654F-4391-9AD5-55EBC5DF6D44}" presName="Name0" presStyleCnt="0">
        <dgm:presLayoutVars>
          <dgm:dir/>
          <dgm:resizeHandles val="exact"/>
        </dgm:presLayoutVars>
      </dgm:prSet>
      <dgm:spPr/>
    </dgm:pt>
    <dgm:pt modelId="{7FCAE836-F74C-4BC0-AE15-70DA5C2CB40F}" type="pres">
      <dgm:prSet presAssocID="{B2DF4C4D-EB79-41A6-9214-B66ECD3955EA}" presName="node" presStyleLbl="node1" presStyleIdx="0" presStyleCnt="2">
        <dgm:presLayoutVars>
          <dgm:bulletEnabled val="1"/>
        </dgm:presLayoutVars>
      </dgm:prSet>
      <dgm:spPr/>
    </dgm:pt>
    <dgm:pt modelId="{21E443A0-8633-40AA-98E1-E9D20BDE8B84}" type="pres">
      <dgm:prSet presAssocID="{56927161-D16C-4185-8B72-E0C729582AA5}" presName="sibTrans" presStyleLbl="sibTrans2D1" presStyleIdx="0" presStyleCnt="1"/>
      <dgm:spPr/>
    </dgm:pt>
    <dgm:pt modelId="{9A43EF2A-D290-44C2-B807-E1C044A44D13}" type="pres">
      <dgm:prSet presAssocID="{56927161-D16C-4185-8B72-E0C729582AA5}" presName="connectorText" presStyleLbl="sibTrans2D1" presStyleIdx="0" presStyleCnt="1"/>
      <dgm:spPr/>
    </dgm:pt>
    <dgm:pt modelId="{BA559FA3-41BC-4F1D-8261-82D35D86F2A7}" type="pres">
      <dgm:prSet presAssocID="{253305AF-C013-4A9D-B0A7-40BE54045CC5}" presName="node" presStyleLbl="node1" presStyleIdx="1" presStyleCnt="2">
        <dgm:presLayoutVars>
          <dgm:bulletEnabled val="1"/>
        </dgm:presLayoutVars>
      </dgm:prSet>
      <dgm:spPr/>
    </dgm:pt>
  </dgm:ptLst>
  <dgm:cxnLst>
    <dgm:cxn modelId="{FABF8408-2BA6-4CC0-BA3A-9F015A009EF3}" type="presOf" srcId="{B2DF4C4D-EB79-41A6-9214-B66ECD3955EA}" destId="{7FCAE836-F74C-4BC0-AE15-70DA5C2CB40F}" srcOrd="0" destOrd="0" presId="urn:microsoft.com/office/officeart/2005/8/layout/process1"/>
    <dgm:cxn modelId="{562E5120-4068-4FF5-A48E-6DDE9616DC83}" type="presOf" srcId="{253305AF-C013-4A9D-B0A7-40BE54045CC5}" destId="{BA559FA3-41BC-4F1D-8261-82D35D86F2A7}" srcOrd="0" destOrd="0" presId="urn:microsoft.com/office/officeart/2005/8/layout/process1"/>
    <dgm:cxn modelId="{096B7920-495D-42C0-8227-90D77F3B4EAB}" type="presOf" srcId="{56927161-D16C-4185-8B72-E0C729582AA5}" destId="{9A43EF2A-D290-44C2-B807-E1C044A44D13}" srcOrd="1" destOrd="0" presId="urn:microsoft.com/office/officeart/2005/8/layout/process1"/>
    <dgm:cxn modelId="{E9F82F2B-5F57-42B2-9B07-1CA116039AFC}" type="presOf" srcId="{56927161-D16C-4185-8B72-E0C729582AA5}" destId="{21E443A0-8633-40AA-98E1-E9D20BDE8B84}" srcOrd="0" destOrd="0" presId="urn:microsoft.com/office/officeart/2005/8/layout/process1"/>
    <dgm:cxn modelId="{E347DC69-9460-4790-85DF-06524E68D41B}" srcId="{EA29FD25-654F-4391-9AD5-55EBC5DF6D44}" destId="{253305AF-C013-4A9D-B0A7-40BE54045CC5}" srcOrd="1" destOrd="0" parTransId="{CDFF841E-3BB1-46DF-A1F0-E8551F30B262}" sibTransId="{DF571BBC-2271-4BEE-B6F5-3D3479D75939}"/>
    <dgm:cxn modelId="{3CF75C8E-640B-4D64-8D7B-217C257AEED9}" type="presOf" srcId="{EA29FD25-654F-4391-9AD5-55EBC5DF6D44}" destId="{D2F5193B-765F-4B03-9364-3505A3EBB570}" srcOrd="0" destOrd="0" presId="urn:microsoft.com/office/officeart/2005/8/layout/process1"/>
    <dgm:cxn modelId="{BF7EE590-4B2F-4BC1-ABB5-28F6387429A7}" srcId="{EA29FD25-654F-4391-9AD5-55EBC5DF6D44}" destId="{B2DF4C4D-EB79-41A6-9214-B66ECD3955EA}" srcOrd="0" destOrd="0" parTransId="{F4E16DA9-53E8-41CF-8B20-5BC98A87A45E}" sibTransId="{56927161-D16C-4185-8B72-E0C729582AA5}"/>
    <dgm:cxn modelId="{7730CBC0-9A4C-4D37-9CF8-48C424223EE5}" type="presParOf" srcId="{D2F5193B-765F-4B03-9364-3505A3EBB570}" destId="{7FCAE836-F74C-4BC0-AE15-70DA5C2CB40F}" srcOrd="0" destOrd="0" presId="urn:microsoft.com/office/officeart/2005/8/layout/process1"/>
    <dgm:cxn modelId="{D4E358E5-CAC3-49FA-9210-503C67F470EE}" type="presParOf" srcId="{D2F5193B-765F-4B03-9364-3505A3EBB570}" destId="{21E443A0-8633-40AA-98E1-E9D20BDE8B84}" srcOrd="1" destOrd="0" presId="urn:microsoft.com/office/officeart/2005/8/layout/process1"/>
    <dgm:cxn modelId="{89C03A85-E323-4AB4-A024-015EAA5E8B47}" type="presParOf" srcId="{21E443A0-8633-40AA-98E1-E9D20BDE8B84}" destId="{9A43EF2A-D290-44C2-B807-E1C044A44D13}" srcOrd="0" destOrd="0" presId="urn:microsoft.com/office/officeart/2005/8/layout/process1"/>
    <dgm:cxn modelId="{85471BDC-D6D1-419E-A512-92B44020A703}" type="presParOf" srcId="{D2F5193B-765F-4B03-9364-3505A3EBB570}" destId="{BA559FA3-41BC-4F1D-8261-82D35D86F2A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9FD25-654F-4391-9AD5-55EBC5DF6D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2DF4C4D-EB79-41A6-9214-B66ECD3955EA}">
      <dgm:prSet custT="1"/>
      <dgm:spPr/>
      <dgm:t>
        <a:bodyPr/>
        <a:lstStyle/>
        <a:p>
          <a:r>
            <a:rPr lang="it-IT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</a:t>
          </a:r>
          <a:r>
            <a:rPr lang="it-IT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this</a:t>
          </a:r>
          <a:r>
            <a:rPr lang="it-IT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difference</a:t>
          </a:r>
          <a:r>
            <a:rPr lang="it-IT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statistically</a:t>
          </a:r>
          <a:r>
            <a:rPr lang="it-IT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relevant</a:t>
          </a:r>
          <a:r>
            <a:rPr lang="it-IT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F4E16DA9-53E8-41CF-8B20-5BC98A87A45E}" type="parTrans" cxnId="{BF7EE590-4B2F-4BC1-ABB5-28F6387429A7}">
      <dgm:prSet/>
      <dgm:spPr/>
      <dgm:t>
        <a:bodyPr/>
        <a:lstStyle/>
        <a:p>
          <a:endParaRPr lang="it-IT"/>
        </a:p>
      </dgm:t>
    </dgm:pt>
    <dgm:pt modelId="{56927161-D16C-4185-8B72-E0C729582AA5}" type="sibTrans" cxnId="{BF7EE590-4B2F-4BC1-ABB5-28F6387429A7}">
      <dgm:prSet/>
      <dgm:spPr>
        <a:solidFill>
          <a:schemeClr val="accent1"/>
        </a:solidFill>
      </dgm:spPr>
      <dgm:t>
        <a:bodyPr/>
        <a:lstStyle/>
        <a:p>
          <a:endParaRPr lang="it-IT"/>
        </a:p>
      </dgm:t>
    </dgm:pt>
    <dgm:pt modelId="{253305AF-C013-4A9D-B0A7-40BE54045CC5}">
      <dgm:prSet/>
      <dgm:spPr/>
      <dgm:t>
        <a:bodyPr/>
        <a:lstStyle/>
        <a:p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Apply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Pearson’s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Chi-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squared</a:t>
          </a:r>
          <a:endParaRPr lang="it-IT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FF841E-3BB1-46DF-A1F0-E8551F30B262}" type="parTrans" cxnId="{E347DC69-9460-4790-85DF-06524E68D41B}">
      <dgm:prSet/>
      <dgm:spPr/>
      <dgm:t>
        <a:bodyPr/>
        <a:lstStyle/>
        <a:p>
          <a:endParaRPr lang="it-IT"/>
        </a:p>
      </dgm:t>
    </dgm:pt>
    <dgm:pt modelId="{DF571BBC-2271-4BEE-B6F5-3D3479D75939}" type="sibTrans" cxnId="{E347DC69-9460-4790-85DF-06524E68D41B}">
      <dgm:prSet/>
      <dgm:spPr/>
      <dgm:t>
        <a:bodyPr/>
        <a:lstStyle/>
        <a:p>
          <a:endParaRPr lang="it-IT"/>
        </a:p>
      </dgm:t>
    </dgm:pt>
    <dgm:pt modelId="{D2F5193B-765F-4B03-9364-3505A3EBB570}" type="pres">
      <dgm:prSet presAssocID="{EA29FD25-654F-4391-9AD5-55EBC5DF6D44}" presName="Name0" presStyleCnt="0">
        <dgm:presLayoutVars>
          <dgm:dir/>
          <dgm:resizeHandles val="exact"/>
        </dgm:presLayoutVars>
      </dgm:prSet>
      <dgm:spPr/>
    </dgm:pt>
    <dgm:pt modelId="{7FCAE836-F74C-4BC0-AE15-70DA5C2CB40F}" type="pres">
      <dgm:prSet presAssocID="{B2DF4C4D-EB79-41A6-9214-B66ECD3955EA}" presName="node" presStyleLbl="node1" presStyleIdx="0" presStyleCnt="2">
        <dgm:presLayoutVars>
          <dgm:bulletEnabled val="1"/>
        </dgm:presLayoutVars>
      </dgm:prSet>
      <dgm:spPr/>
    </dgm:pt>
    <dgm:pt modelId="{21E443A0-8633-40AA-98E1-E9D20BDE8B84}" type="pres">
      <dgm:prSet presAssocID="{56927161-D16C-4185-8B72-E0C729582AA5}" presName="sibTrans" presStyleLbl="sibTrans2D1" presStyleIdx="0" presStyleCnt="1"/>
      <dgm:spPr/>
    </dgm:pt>
    <dgm:pt modelId="{9A43EF2A-D290-44C2-B807-E1C044A44D13}" type="pres">
      <dgm:prSet presAssocID="{56927161-D16C-4185-8B72-E0C729582AA5}" presName="connectorText" presStyleLbl="sibTrans2D1" presStyleIdx="0" presStyleCnt="1"/>
      <dgm:spPr/>
    </dgm:pt>
    <dgm:pt modelId="{BA559FA3-41BC-4F1D-8261-82D35D86F2A7}" type="pres">
      <dgm:prSet presAssocID="{253305AF-C013-4A9D-B0A7-40BE54045CC5}" presName="node" presStyleLbl="node1" presStyleIdx="1" presStyleCnt="2">
        <dgm:presLayoutVars>
          <dgm:bulletEnabled val="1"/>
        </dgm:presLayoutVars>
      </dgm:prSet>
      <dgm:spPr/>
    </dgm:pt>
  </dgm:ptLst>
  <dgm:cxnLst>
    <dgm:cxn modelId="{FABF8408-2BA6-4CC0-BA3A-9F015A009EF3}" type="presOf" srcId="{B2DF4C4D-EB79-41A6-9214-B66ECD3955EA}" destId="{7FCAE836-F74C-4BC0-AE15-70DA5C2CB40F}" srcOrd="0" destOrd="0" presId="urn:microsoft.com/office/officeart/2005/8/layout/process1"/>
    <dgm:cxn modelId="{562E5120-4068-4FF5-A48E-6DDE9616DC83}" type="presOf" srcId="{253305AF-C013-4A9D-B0A7-40BE54045CC5}" destId="{BA559FA3-41BC-4F1D-8261-82D35D86F2A7}" srcOrd="0" destOrd="0" presId="urn:microsoft.com/office/officeart/2005/8/layout/process1"/>
    <dgm:cxn modelId="{096B7920-495D-42C0-8227-90D77F3B4EAB}" type="presOf" srcId="{56927161-D16C-4185-8B72-E0C729582AA5}" destId="{9A43EF2A-D290-44C2-B807-E1C044A44D13}" srcOrd="1" destOrd="0" presId="urn:microsoft.com/office/officeart/2005/8/layout/process1"/>
    <dgm:cxn modelId="{E9F82F2B-5F57-42B2-9B07-1CA116039AFC}" type="presOf" srcId="{56927161-D16C-4185-8B72-E0C729582AA5}" destId="{21E443A0-8633-40AA-98E1-E9D20BDE8B84}" srcOrd="0" destOrd="0" presId="urn:microsoft.com/office/officeart/2005/8/layout/process1"/>
    <dgm:cxn modelId="{E347DC69-9460-4790-85DF-06524E68D41B}" srcId="{EA29FD25-654F-4391-9AD5-55EBC5DF6D44}" destId="{253305AF-C013-4A9D-B0A7-40BE54045CC5}" srcOrd="1" destOrd="0" parTransId="{CDFF841E-3BB1-46DF-A1F0-E8551F30B262}" sibTransId="{DF571BBC-2271-4BEE-B6F5-3D3479D75939}"/>
    <dgm:cxn modelId="{3CF75C8E-640B-4D64-8D7B-217C257AEED9}" type="presOf" srcId="{EA29FD25-654F-4391-9AD5-55EBC5DF6D44}" destId="{D2F5193B-765F-4B03-9364-3505A3EBB570}" srcOrd="0" destOrd="0" presId="urn:microsoft.com/office/officeart/2005/8/layout/process1"/>
    <dgm:cxn modelId="{BF7EE590-4B2F-4BC1-ABB5-28F6387429A7}" srcId="{EA29FD25-654F-4391-9AD5-55EBC5DF6D44}" destId="{B2DF4C4D-EB79-41A6-9214-B66ECD3955EA}" srcOrd="0" destOrd="0" parTransId="{F4E16DA9-53E8-41CF-8B20-5BC98A87A45E}" sibTransId="{56927161-D16C-4185-8B72-E0C729582AA5}"/>
    <dgm:cxn modelId="{7730CBC0-9A4C-4D37-9CF8-48C424223EE5}" type="presParOf" srcId="{D2F5193B-765F-4B03-9364-3505A3EBB570}" destId="{7FCAE836-F74C-4BC0-AE15-70DA5C2CB40F}" srcOrd="0" destOrd="0" presId="urn:microsoft.com/office/officeart/2005/8/layout/process1"/>
    <dgm:cxn modelId="{D4E358E5-CAC3-49FA-9210-503C67F470EE}" type="presParOf" srcId="{D2F5193B-765F-4B03-9364-3505A3EBB570}" destId="{21E443A0-8633-40AA-98E1-E9D20BDE8B84}" srcOrd="1" destOrd="0" presId="urn:microsoft.com/office/officeart/2005/8/layout/process1"/>
    <dgm:cxn modelId="{89C03A85-E323-4AB4-A024-015EAA5E8B47}" type="presParOf" srcId="{21E443A0-8633-40AA-98E1-E9D20BDE8B84}" destId="{9A43EF2A-D290-44C2-B807-E1C044A44D13}" srcOrd="0" destOrd="0" presId="urn:microsoft.com/office/officeart/2005/8/layout/process1"/>
    <dgm:cxn modelId="{85471BDC-D6D1-419E-A512-92B44020A703}" type="presParOf" srcId="{D2F5193B-765F-4B03-9364-3505A3EBB570}" destId="{BA559FA3-41BC-4F1D-8261-82D35D86F2A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9FD25-654F-4391-9AD5-55EBC5DF6D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2DF4C4D-EB79-41A6-9214-B66ECD3955EA}">
      <dgm:prSet custT="1"/>
      <dgm:spPr/>
      <dgm:t>
        <a:bodyPr/>
        <a:lstStyle/>
        <a:p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this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difference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statistically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relevant</a:t>
          </a:r>
          <a:r>
            <a:rPr lang="it-IT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F4E16DA9-53E8-41CF-8B20-5BC98A87A45E}" type="parTrans" cxnId="{BF7EE590-4B2F-4BC1-ABB5-28F6387429A7}">
      <dgm:prSet/>
      <dgm:spPr/>
      <dgm:t>
        <a:bodyPr/>
        <a:lstStyle/>
        <a:p>
          <a:endParaRPr lang="it-IT"/>
        </a:p>
      </dgm:t>
    </dgm:pt>
    <dgm:pt modelId="{56927161-D16C-4185-8B72-E0C729582AA5}" type="sibTrans" cxnId="{BF7EE590-4B2F-4BC1-ABB5-28F6387429A7}">
      <dgm:prSet/>
      <dgm:spPr>
        <a:solidFill>
          <a:schemeClr val="accent1"/>
        </a:solidFill>
      </dgm:spPr>
      <dgm:t>
        <a:bodyPr/>
        <a:lstStyle/>
        <a:p>
          <a:endParaRPr lang="it-IT"/>
        </a:p>
      </dgm:t>
    </dgm:pt>
    <dgm:pt modelId="{253305AF-C013-4A9D-B0A7-40BE54045CC5}">
      <dgm:prSet/>
      <dgm:spPr/>
      <dgm:t>
        <a:bodyPr/>
        <a:lstStyle/>
        <a:p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Apply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Pearson’s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Chi-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squared</a:t>
          </a:r>
          <a:endParaRPr lang="it-IT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FF841E-3BB1-46DF-A1F0-E8551F30B262}" type="parTrans" cxnId="{E347DC69-9460-4790-85DF-06524E68D41B}">
      <dgm:prSet/>
      <dgm:spPr/>
      <dgm:t>
        <a:bodyPr/>
        <a:lstStyle/>
        <a:p>
          <a:endParaRPr lang="it-IT"/>
        </a:p>
      </dgm:t>
    </dgm:pt>
    <dgm:pt modelId="{DF571BBC-2271-4BEE-B6F5-3D3479D75939}" type="sibTrans" cxnId="{E347DC69-9460-4790-85DF-06524E68D41B}">
      <dgm:prSet/>
      <dgm:spPr/>
      <dgm:t>
        <a:bodyPr/>
        <a:lstStyle/>
        <a:p>
          <a:endParaRPr lang="it-IT"/>
        </a:p>
      </dgm:t>
    </dgm:pt>
    <dgm:pt modelId="{D2F5193B-765F-4B03-9364-3505A3EBB570}" type="pres">
      <dgm:prSet presAssocID="{EA29FD25-654F-4391-9AD5-55EBC5DF6D44}" presName="Name0" presStyleCnt="0">
        <dgm:presLayoutVars>
          <dgm:dir/>
          <dgm:resizeHandles val="exact"/>
        </dgm:presLayoutVars>
      </dgm:prSet>
      <dgm:spPr/>
    </dgm:pt>
    <dgm:pt modelId="{7FCAE836-F74C-4BC0-AE15-70DA5C2CB40F}" type="pres">
      <dgm:prSet presAssocID="{B2DF4C4D-EB79-41A6-9214-B66ECD3955EA}" presName="node" presStyleLbl="node1" presStyleIdx="0" presStyleCnt="2">
        <dgm:presLayoutVars>
          <dgm:bulletEnabled val="1"/>
        </dgm:presLayoutVars>
      </dgm:prSet>
      <dgm:spPr/>
    </dgm:pt>
    <dgm:pt modelId="{21E443A0-8633-40AA-98E1-E9D20BDE8B84}" type="pres">
      <dgm:prSet presAssocID="{56927161-D16C-4185-8B72-E0C729582AA5}" presName="sibTrans" presStyleLbl="sibTrans2D1" presStyleIdx="0" presStyleCnt="1"/>
      <dgm:spPr/>
    </dgm:pt>
    <dgm:pt modelId="{9A43EF2A-D290-44C2-B807-E1C044A44D13}" type="pres">
      <dgm:prSet presAssocID="{56927161-D16C-4185-8B72-E0C729582AA5}" presName="connectorText" presStyleLbl="sibTrans2D1" presStyleIdx="0" presStyleCnt="1"/>
      <dgm:spPr/>
    </dgm:pt>
    <dgm:pt modelId="{BA559FA3-41BC-4F1D-8261-82D35D86F2A7}" type="pres">
      <dgm:prSet presAssocID="{253305AF-C013-4A9D-B0A7-40BE54045CC5}" presName="node" presStyleLbl="node1" presStyleIdx="1" presStyleCnt="2">
        <dgm:presLayoutVars>
          <dgm:bulletEnabled val="1"/>
        </dgm:presLayoutVars>
      </dgm:prSet>
      <dgm:spPr/>
    </dgm:pt>
  </dgm:ptLst>
  <dgm:cxnLst>
    <dgm:cxn modelId="{FABF8408-2BA6-4CC0-BA3A-9F015A009EF3}" type="presOf" srcId="{B2DF4C4D-EB79-41A6-9214-B66ECD3955EA}" destId="{7FCAE836-F74C-4BC0-AE15-70DA5C2CB40F}" srcOrd="0" destOrd="0" presId="urn:microsoft.com/office/officeart/2005/8/layout/process1"/>
    <dgm:cxn modelId="{562E5120-4068-4FF5-A48E-6DDE9616DC83}" type="presOf" srcId="{253305AF-C013-4A9D-B0A7-40BE54045CC5}" destId="{BA559FA3-41BC-4F1D-8261-82D35D86F2A7}" srcOrd="0" destOrd="0" presId="urn:microsoft.com/office/officeart/2005/8/layout/process1"/>
    <dgm:cxn modelId="{096B7920-495D-42C0-8227-90D77F3B4EAB}" type="presOf" srcId="{56927161-D16C-4185-8B72-E0C729582AA5}" destId="{9A43EF2A-D290-44C2-B807-E1C044A44D13}" srcOrd="1" destOrd="0" presId="urn:microsoft.com/office/officeart/2005/8/layout/process1"/>
    <dgm:cxn modelId="{E9F82F2B-5F57-42B2-9B07-1CA116039AFC}" type="presOf" srcId="{56927161-D16C-4185-8B72-E0C729582AA5}" destId="{21E443A0-8633-40AA-98E1-E9D20BDE8B84}" srcOrd="0" destOrd="0" presId="urn:microsoft.com/office/officeart/2005/8/layout/process1"/>
    <dgm:cxn modelId="{E347DC69-9460-4790-85DF-06524E68D41B}" srcId="{EA29FD25-654F-4391-9AD5-55EBC5DF6D44}" destId="{253305AF-C013-4A9D-B0A7-40BE54045CC5}" srcOrd="1" destOrd="0" parTransId="{CDFF841E-3BB1-46DF-A1F0-E8551F30B262}" sibTransId="{DF571BBC-2271-4BEE-B6F5-3D3479D75939}"/>
    <dgm:cxn modelId="{3CF75C8E-640B-4D64-8D7B-217C257AEED9}" type="presOf" srcId="{EA29FD25-654F-4391-9AD5-55EBC5DF6D44}" destId="{D2F5193B-765F-4B03-9364-3505A3EBB570}" srcOrd="0" destOrd="0" presId="urn:microsoft.com/office/officeart/2005/8/layout/process1"/>
    <dgm:cxn modelId="{BF7EE590-4B2F-4BC1-ABB5-28F6387429A7}" srcId="{EA29FD25-654F-4391-9AD5-55EBC5DF6D44}" destId="{B2DF4C4D-EB79-41A6-9214-B66ECD3955EA}" srcOrd="0" destOrd="0" parTransId="{F4E16DA9-53E8-41CF-8B20-5BC98A87A45E}" sibTransId="{56927161-D16C-4185-8B72-E0C729582AA5}"/>
    <dgm:cxn modelId="{7730CBC0-9A4C-4D37-9CF8-48C424223EE5}" type="presParOf" srcId="{D2F5193B-765F-4B03-9364-3505A3EBB570}" destId="{7FCAE836-F74C-4BC0-AE15-70DA5C2CB40F}" srcOrd="0" destOrd="0" presId="urn:microsoft.com/office/officeart/2005/8/layout/process1"/>
    <dgm:cxn modelId="{D4E358E5-CAC3-49FA-9210-503C67F470EE}" type="presParOf" srcId="{D2F5193B-765F-4B03-9364-3505A3EBB570}" destId="{21E443A0-8633-40AA-98E1-E9D20BDE8B84}" srcOrd="1" destOrd="0" presId="urn:microsoft.com/office/officeart/2005/8/layout/process1"/>
    <dgm:cxn modelId="{89C03A85-E323-4AB4-A024-015EAA5E8B47}" type="presParOf" srcId="{21E443A0-8633-40AA-98E1-E9D20BDE8B84}" destId="{9A43EF2A-D290-44C2-B807-E1C044A44D13}" srcOrd="0" destOrd="0" presId="urn:microsoft.com/office/officeart/2005/8/layout/process1"/>
    <dgm:cxn modelId="{85471BDC-D6D1-419E-A512-92B44020A703}" type="presParOf" srcId="{D2F5193B-765F-4B03-9364-3505A3EBB570}" destId="{BA559FA3-41BC-4F1D-8261-82D35D86F2A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9FD25-654F-4391-9AD5-55EBC5DF6D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2DF4C4D-EB79-41A6-9214-B66ECD3955EA}">
      <dgm:prSet/>
      <dgm:spPr/>
      <dgm:t>
        <a:bodyPr/>
        <a:lstStyle/>
        <a:p>
          <a:r>
            <a:rPr lang="it-IT"/>
            <a:t>Is this difference statistically relevant?</a:t>
          </a:r>
        </a:p>
      </dgm:t>
    </dgm:pt>
    <dgm:pt modelId="{F4E16DA9-53E8-41CF-8B20-5BC98A87A45E}" type="parTrans" cxnId="{BF7EE590-4B2F-4BC1-ABB5-28F6387429A7}">
      <dgm:prSet/>
      <dgm:spPr/>
      <dgm:t>
        <a:bodyPr/>
        <a:lstStyle/>
        <a:p>
          <a:endParaRPr lang="it-IT"/>
        </a:p>
      </dgm:t>
    </dgm:pt>
    <dgm:pt modelId="{56927161-D16C-4185-8B72-E0C729582AA5}" type="sibTrans" cxnId="{BF7EE590-4B2F-4BC1-ABB5-28F6387429A7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it-IT"/>
        </a:p>
      </dgm:t>
    </dgm:pt>
    <dgm:pt modelId="{253305AF-C013-4A9D-B0A7-40BE54045CC5}">
      <dgm:prSet/>
      <dgm:spPr/>
      <dgm:t>
        <a:bodyPr/>
        <a:lstStyle/>
        <a:p>
          <a:r>
            <a:rPr lang="it-IT"/>
            <a:t>Apply Pearson’s Chi-squared</a:t>
          </a:r>
        </a:p>
      </dgm:t>
    </dgm:pt>
    <dgm:pt modelId="{CDFF841E-3BB1-46DF-A1F0-E8551F30B262}" type="parTrans" cxnId="{E347DC69-9460-4790-85DF-06524E68D41B}">
      <dgm:prSet/>
      <dgm:spPr/>
      <dgm:t>
        <a:bodyPr/>
        <a:lstStyle/>
        <a:p>
          <a:endParaRPr lang="it-IT"/>
        </a:p>
      </dgm:t>
    </dgm:pt>
    <dgm:pt modelId="{DF571BBC-2271-4BEE-B6F5-3D3479D75939}" type="sibTrans" cxnId="{E347DC69-9460-4790-85DF-06524E68D41B}">
      <dgm:prSet/>
      <dgm:spPr/>
      <dgm:t>
        <a:bodyPr/>
        <a:lstStyle/>
        <a:p>
          <a:endParaRPr lang="it-IT"/>
        </a:p>
      </dgm:t>
    </dgm:pt>
    <dgm:pt modelId="{D2F5193B-765F-4B03-9364-3505A3EBB570}" type="pres">
      <dgm:prSet presAssocID="{EA29FD25-654F-4391-9AD5-55EBC5DF6D44}" presName="Name0" presStyleCnt="0">
        <dgm:presLayoutVars>
          <dgm:dir/>
          <dgm:resizeHandles val="exact"/>
        </dgm:presLayoutVars>
      </dgm:prSet>
      <dgm:spPr/>
    </dgm:pt>
    <dgm:pt modelId="{7FCAE836-F74C-4BC0-AE15-70DA5C2CB40F}" type="pres">
      <dgm:prSet presAssocID="{B2DF4C4D-EB79-41A6-9214-B66ECD3955EA}" presName="node" presStyleLbl="node1" presStyleIdx="0" presStyleCnt="2">
        <dgm:presLayoutVars>
          <dgm:bulletEnabled val="1"/>
        </dgm:presLayoutVars>
      </dgm:prSet>
      <dgm:spPr/>
    </dgm:pt>
    <dgm:pt modelId="{21E443A0-8633-40AA-98E1-E9D20BDE8B84}" type="pres">
      <dgm:prSet presAssocID="{56927161-D16C-4185-8B72-E0C729582AA5}" presName="sibTrans" presStyleLbl="sibTrans2D1" presStyleIdx="0" presStyleCnt="1"/>
      <dgm:spPr/>
    </dgm:pt>
    <dgm:pt modelId="{9A43EF2A-D290-44C2-B807-E1C044A44D13}" type="pres">
      <dgm:prSet presAssocID="{56927161-D16C-4185-8B72-E0C729582AA5}" presName="connectorText" presStyleLbl="sibTrans2D1" presStyleIdx="0" presStyleCnt="1"/>
      <dgm:spPr/>
    </dgm:pt>
    <dgm:pt modelId="{BA559FA3-41BC-4F1D-8261-82D35D86F2A7}" type="pres">
      <dgm:prSet presAssocID="{253305AF-C013-4A9D-B0A7-40BE54045CC5}" presName="node" presStyleLbl="node1" presStyleIdx="1" presStyleCnt="2">
        <dgm:presLayoutVars>
          <dgm:bulletEnabled val="1"/>
        </dgm:presLayoutVars>
      </dgm:prSet>
      <dgm:spPr/>
    </dgm:pt>
  </dgm:ptLst>
  <dgm:cxnLst>
    <dgm:cxn modelId="{FABF8408-2BA6-4CC0-BA3A-9F015A009EF3}" type="presOf" srcId="{B2DF4C4D-EB79-41A6-9214-B66ECD3955EA}" destId="{7FCAE836-F74C-4BC0-AE15-70DA5C2CB40F}" srcOrd="0" destOrd="0" presId="urn:microsoft.com/office/officeart/2005/8/layout/process1"/>
    <dgm:cxn modelId="{562E5120-4068-4FF5-A48E-6DDE9616DC83}" type="presOf" srcId="{253305AF-C013-4A9D-B0A7-40BE54045CC5}" destId="{BA559FA3-41BC-4F1D-8261-82D35D86F2A7}" srcOrd="0" destOrd="0" presId="urn:microsoft.com/office/officeart/2005/8/layout/process1"/>
    <dgm:cxn modelId="{096B7920-495D-42C0-8227-90D77F3B4EAB}" type="presOf" srcId="{56927161-D16C-4185-8B72-E0C729582AA5}" destId="{9A43EF2A-D290-44C2-B807-E1C044A44D13}" srcOrd="1" destOrd="0" presId="urn:microsoft.com/office/officeart/2005/8/layout/process1"/>
    <dgm:cxn modelId="{E9F82F2B-5F57-42B2-9B07-1CA116039AFC}" type="presOf" srcId="{56927161-D16C-4185-8B72-E0C729582AA5}" destId="{21E443A0-8633-40AA-98E1-E9D20BDE8B84}" srcOrd="0" destOrd="0" presId="urn:microsoft.com/office/officeart/2005/8/layout/process1"/>
    <dgm:cxn modelId="{E347DC69-9460-4790-85DF-06524E68D41B}" srcId="{EA29FD25-654F-4391-9AD5-55EBC5DF6D44}" destId="{253305AF-C013-4A9D-B0A7-40BE54045CC5}" srcOrd="1" destOrd="0" parTransId="{CDFF841E-3BB1-46DF-A1F0-E8551F30B262}" sibTransId="{DF571BBC-2271-4BEE-B6F5-3D3479D75939}"/>
    <dgm:cxn modelId="{3CF75C8E-640B-4D64-8D7B-217C257AEED9}" type="presOf" srcId="{EA29FD25-654F-4391-9AD5-55EBC5DF6D44}" destId="{D2F5193B-765F-4B03-9364-3505A3EBB570}" srcOrd="0" destOrd="0" presId="urn:microsoft.com/office/officeart/2005/8/layout/process1"/>
    <dgm:cxn modelId="{BF7EE590-4B2F-4BC1-ABB5-28F6387429A7}" srcId="{EA29FD25-654F-4391-9AD5-55EBC5DF6D44}" destId="{B2DF4C4D-EB79-41A6-9214-B66ECD3955EA}" srcOrd="0" destOrd="0" parTransId="{F4E16DA9-53E8-41CF-8B20-5BC98A87A45E}" sibTransId="{56927161-D16C-4185-8B72-E0C729582AA5}"/>
    <dgm:cxn modelId="{7730CBC0-9A4C-4D37-9CF8-48C424223EE5}" type="presParOf" srcId="{D2F5193B-765F-4B03-9364-3505A3EBB570}" destId="{7FCAE836-F74C-4BC0-AE15-70DA5C2CB40F}" srcOrd="0" destOrd="0" presId="urn:microsoft.com/office/officeart/2005/8/layout/process1"/>
    <dgm:cxn modelId="{D4E358E5-CAC3-49FA-9210-503C67F470EE}" type="presParOf" srcId="{D2F5193B-765F-4B03-9364-3505A3EBB570}" destId="{21E443A0-8633-40AA-98E1-E9D20BDE8B84}" srcOrd="1" destOrd="0" presId="urn:microsoft.com/office/officeart/2005/8/layout/process1"/>
    <dgm:cxn modelId="{89C03A85-E323-4AB4-A024-015EAA5E8B47}" type="presParOf" srcId="{21E443A0-8633-40AA-98E1-E9D20BDE8B84}" destId="{9A43EF2A-D290-44C2-B807-E1C044A44D13}" srcOrd="0" destOrd="0" presId="urn:microsoft.com/office/officeart/2005/8/layout/process1"/>
    <dgm:cxn modelId="{85471BDC-D6D1-419E-A512-92B44020A703}" type="presParOf" srcId="{D2F5193B-765F-4B03-9364-3505A3EBB570}" destId="{BA559FA3-41BC-4F1D-8261-82D35D86F2A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9FD25-654F-4391-9AD5-55EBC5DF6D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2DF4C4D-EB79-41A6-9214-B66ECD3955EA}">
      <dgm:prSet/>
      <dgm:spPr/>
      <dgm:t>
        <a:bodyPr/>
        <a:lstStyle/>
        <a:p>
          <a:r>
            <a:rPr lang="it-IT"/>
            <a:t>Is this difference statistically relevant?</a:t>
          </a:r>
        </a:p>
      </dgm:t>
    </dgm:pt>
    <dgm:pt modelId="{F4E16DA9-53E8-41CF-8B20-5BC98A87A45E}" type="parTrans" cxnId="{BF7EE590-4B2F-4BC1-ABB5-28F6387429A7}">
      <dgm:prSet/>
      <dgm:spPr/>
      <dgm:t>
        <a:bodyPr/>
        <a:lstStyle/>
        <a:p>
          <a:endParaRPr lang="it-IT"/>
        </a:p>
      </dgm:t>
    </dgm:pt>
    <dgm:pt modelId="{56927161-D16C-4185-8B72-E0C729582AA5}" type="sibTrans" cxnId="{BF7EE590-4B2F-4BC1-ABB5-28F6387429A7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it-IT"/>
        </a:p>
      </dgm:t>
    </dgm:pt>
    <dgm:pt modelId="{253305AF-C013-4A9D-B0A7-40BE54045CC5}">
      <dgm:prSet/>
      <dgm:spPr/>
      <dgm:t>
        <a:bodyPr/>
        <a:lstStyle/>
        <a:p>
          <a:r>
            <a:rPr lang="it-IT"/>
            <a:t>Apply Pearson’s Chi-squared</a:t>
          </a:r>
        </a:p>
      </dgm:t>
    </dgm:pt>
    <dgm:pt modelId="{CDFF841E-3BB1-46DF-A1F0-E8551F30B262}" type="parTrans" cxnId="{E347DC69-9460-4790-85DF-06524E68D41B}">
      <dgm:prSet/>
      <dgm:spPr/>
      <dgm:t>
        <a:bodyPr/>
        <a:lstStyle/>
        <a:p>
          <a:endParaRPr lang="it-IT"/>
        </a:p>
      </dgm:t>
    </dgm:pt>
    <dgm:pt modelId="{DF571BBC-2271-4BEE-B6F5-3D3479D75939}" type="sibTrans" cxnId="{E347DC69-9460-4790-85DF-06524E68D41B}">
      <dgm:prSet/>
      <dgm:spPr/>
      <dgm:t>
        <a:bodyPr/>
        <a:lstStyle/>
        <a:p>
          <a:endParaRPr lang="it-IT"/>
        </a:p>
      </dgm:t>
    </dgm:pt>
    <dgm:pt modelId="{D2F5193B-765F-4B03-9364-3505A3EBB570}" type="pres">
      <dgm:prSet presAssocID="{EA29FD25-654F-4391-9AD5-55EBC5DF6D44}" presName="Name0" presStyleCnt="0">
        <dgm:presLayoutVars>
          <dgm:dir/>
          <dgm:resizeHandles val="exact"/>
        </dgm:presLayoutVars>
      </dgm:prSet>
      <dgm:spPr/>
    </dgm:pt>
    <dgm:pt modelId="{7FCAE836-F74C-4BC0-AE15-70DA5C2CB40F}" type="pres">
      <dgm:prSet presAssocID="{B2DF4C4D-EB79-41A6-9214-B66ECD3955EA}" presName="node" presStyleLbl="node1" presStyleIdx="0" presStyleCnt="2">
        <dgm:presLayoutVars>
          <dgm:bulletEnabled val="1"/>
        </dgm:presLayoutVars>
      </dgm:prSet>
      <dgm:spPr/>
    </dgm:pt>
    <dgm:pt modelId="{21E443A0-8633-40AA-98E1-E9D20BDE8B84}" type="pres">
      <dgm:prSet presAssocID="{56927161-D16C-4185-8B72-E0C729582AA5}" presName="sibTrans" presStyleLbl="sibTrans2D1" presStyleIdx="0" presStyleCnt="1"/>
      <dgm:spPr/>
    </dgm:pt>
    <dgm:pt modelId="{9A43EF2A-D290-44C2-B807-E1C044A44D13}" type="pres">
      <dgm:prSet presAssocID="{56927161-D16C-4185-8B72-E0C729582AA5}" presName="connectorText" presStyleLbl="sibTrans2D1" presStyleIdx="0" presStyleCnt="1"/>
      <dgm:spPr/>
    </dgm:pt>
    <dgm:pt modelId="{BA559FA3-41BC-4F1D-8261-82D35D86F2A7}" type="pres">
      <dgm:prSet presAssocID="{253305AF-C013-4A9D-B0A7-40BE54045CC5}" presName="node" presStyleLbl="node1" presStyleIdx="1" presStyleCnt="2">
        <dgm:presLayoutVars>
          <dgm:bulletEnabled val="1"/>
        </dgm:presLayoutVars>
      </dgm:prSet>
      <dgm:spPr/>
    </dgm:pt>
  </dgm:ptLst>
  <dgm:cxnLst>
    <dgm:cxn modelId="{FABF8408-2BA6-4CC0-BA3A-9F015A009EF3}" type="presOf" srcId="{B2DF4C4D-EB79-41A6-9214-B66ECD3955EA}" destId="{7FCAE836-F74C-4BC0-AE15-70DA5C2CB40F}" srcOrd="0" destOrd="0" presId="urn:microsoft.com/office/officeart/2005/8/layout/process1"/>
    <dgm:cxn modelId="{562E5120-4068-4FF5-A48E-6DDE9616DC83}" type="presOf" srcId="{253305AF-C013-4A9D-B0A7-40BE54045CC5}" destId="{BA559FA3-41BC-4F1D-8261-82D35D86F2A7}" srcOrd="0" destOrd="0" presId="urn:microsoft.com/office/officeart/2005/8/layout/process1"/>
    <dgm:cxn modelId="{096B7920-495D-42C0-8227-90D77F3B4EAB}" type="presOf" srcId="{56927161-D16C-4185-8B72-E0C729582AA5}" destId="{9A43EF2A-D290-44C2-B807-E1C044A44D13}" srcOrd="1" destOrd="0" presId="urn:microsoft.com/office/officeart/2005/8/layout/process1"/>
    <dgm:cxn modelId="{E9F82F2B-5F57-42B2-9B07-1CA116039AFC}" type="presOf" srcId="{56927161-D16C-4185-8B72-E0C729582AA5}" destId="{21E443A0-8633-40AA-98E1-E9D20BDE8B84}" srcOrd="0" destOrd="0" presId="urn:microsoft.com/office/officeart/2005/8/layout/process1"/>
    <dgm:cxn modelId="{E347DC69-9460-4790-85DF-06524E68D41B}" srcId="{EA29FD25-654F-4391-9AD5-55EBC5DF6D44}" destId="{253305AF-C013-4A9D-B0A7-40BE54045CC5}" srcOrd="1" destOrd="0" parTransId="{CDFF841E-3BB1-46DF-A1F0-E8551F30B262}" sibTransId="{DF571BBC-2271-4BEE-B6F5-3D3479D75939}"/>
    <dgm:cxn modelId="{3CF75C8E-640B-4D64-8D7B-217C257AEED9}" type="presOf" srcId="{EA29FD25-654F-4391-9AD5-55EBC5DF6D44}" destId="{D2F5193B-765F-4B03-9364-3505A3EBB570}" srcOrd="0" destOrd="0" presId="urn:microsoft.com/office/officeart/2005/8/layout/process1"/>
    <dgm:cxn modelId="{BF7EE590-4B2F-4BC1-ABB5-28F6387429A7}" srcId="{EA29FD25-654F-4391-9AD5-55EBC5DF6D44}" destId="{B2DF4C4D-EB79-41A6-9214-B66ECD3955EA}" srcOrd="0" destOrd="0" parTransId="{F4E16DA9-53E8-41CF-8B20-5BC98A87A45E}" sibTransId="{56927161-D16C-4185-8B72-E0C729582AA5}"/>
    <dgm:cxn modelId="{7730CBC0-9A4C-4D37-9CF8-48C424223EE5}" type="presParOf" srcId="{D2F5193B-765F-4B03-9364-3505A3EBB570}" destId="{7FCAE836-F74C-4BC0-AE15-70DA5C2CB40F}" srcOrd="0" destOrd="0" presId="urn:microsoft.com/office/officeart/2005/8/layout/process1"/>
    <dgm:cxn modelId="{D4E358E5-CAC3-49FA-9210-503C67F470EE}" type="presParOf" srcId="{D2F5193B-765F-4B03-9364-3505A3EBB570}" destId="{21E443A0-8633-40AA-98E1-E9D20BDE8B84}" srcOrd="1" destOrd="0" presId="urn:microsoft.com/office/officeart/2005/8/layout/process1"/>
    <dgm:cxn modelId="{89C03A85-E323-4AB4-A024-015EAA5E8B47}" type="presParOf" srcId="{21E443A0-8633-40AA-98E1-E9D20BDE8B84}" destId="{9A43EF2A-D290-44C2-B807-E1C044A44D13}" srcOrd="0" destOrd="0" presId="urn:microsoft.com/office/officeart/2005/8/layout/process1"/>
    <dgm:cxn modelId="{85471BDC-D6D1-419E-A512-92B44020A703}" type="presParOf" srcId="{D2F5193B-765F-4B03-9364-3505A3EBB570}" destId="{BA559FA3-41BC-4F1D-8261-82D35D86F2A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AE836-F74C-4BC0-AE15-70DA5C2CB40F}">
      <dsp:nvSpPr>
        <dsp:cNvPr id="0" name=""/>
        <dsp:cNvSpPr/>
      </dsp:nvSpPr>
      <dsp:spPr>
        <a:xfrm>
          <a:off x="3430" y="0"/>
          <a:ext cx="2088408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this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difference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statistically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relevant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30473" y="27043"/>
        <a:ext cx="2034322" cy="869244"/>
      </dsp:txXfrm>
    </dsp:sp>
    <dsp:sp modelId="{21E443A0-8633-40AA-98E1-E9D20BDE8B84}">
      <dsp:nvSpPr>
        <dsp:cNvPr id="0" name=""/>
        <dsp:cNvSpPr/>
      </dsp:nvSpPr>
      <dsp:spPr>
        <a:xfrm>
          <a:off x="2300679" y="202702"/>
          <a:ext cx="442742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2300679" y="306287"/>
        <a:ext cx="309919" cy="310755"/>
      </dsp:txXfrm>
    </dsp:sp>
    <dsp:sp modelId="{BA559FA3-41BC-4F1D-8261-82D35D86F2A7}">
      <dsp:nvSpPr>
        <dsp:cNvPr id="0" name=""/>
        <dsp:cNvSpPr/>
      </dsp:nvSpPr>
      <dsp:spPr>
        <a:xfrm>
          <a:off x="2927201" y="0"/>
          <a:ext cx="2088408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Apply</a:t>
          </a:r>
          <a:r>
            <a:rPr lang="it-IT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Pearson’s</a:t>
          </a:r>
          <a:r>
            <a:rPr lang="it-IT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Chi-</a:t>
          </a:r>
          <a:r>
            <a:rPr lang="it-IT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squared</a:t>
          </a:r>
          <a:endParaRPr lang="it-IT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4244" y="27043"/>
        <a:ext cx="2034322" cy="869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AE836-F74C-4BC0-AE15-70DA5C2CB40F}">
      <dsp:nvSpPr>
        <dsp:cNvPr id="0" name=""/>
        <dsp:cNvSpPr/>
      </dsp:nvSpPr>
      <dsp:spPr>
        <a:xfrm>
          <a:off x="3430" y="0"/>
          <a:ext cx="2088408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</a:t>
          </a:r>
          <a:r>
            <a:rPr lang="it-IT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this</a:t>
          </a:r>
          <a:r>
            <a:rPr lang="it-IT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difference</a:t>
          </a:r>
          <a:r>
            <a:rPr lang="it-IT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statistically</a:t>
          </a:r>
          <a:r>
            <a:rPr lang="it-IT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relevant</a:t>
          </a:r>
          <a:r>
            <a:rPr lang="it-IT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30473" y="27043"/>
        <a:ext cx="2034322" cy="869244"/>
      </dsp:txXfrm>
    </dsp:sp>
    <dsp:sp modelId="{21E443A0-8633-40AA-98E1-E9D20BDE8B84}">
      <dsp:nvSpPr>
        <dsp:cNvPr id="0" name=""/>
        <dsp:cNvSpPr/>
      </dsp:nvSpPr>
      <dsp:spPr>
        <a:xfrm>
          <a:off x="2300679" y="202702"/>
          <a:ext cx="442742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2300679" y="306287"/>
        <a:ext cx="309919" cy="310755"/>
      </dsp:txXfrm>
    </dsp:sp>
    <dsp:sp modelId="{BA559FA3-41BC-4F1D-8261-82D35D86F2A7}">
      <dsp:nvSpPr>
        <dsp:cNvPr id="0" name=""/>
        <dsp:cNvSpPr/>
      </dsp:nvSpPr>
      <dsp:spPr>
        <a:xfrm>
          <a:off x="2927201" y="0"/>
          <a:ext cx="2088408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Apply</a:t>
          </a:r>
          <a:r>
            <a:rPr lang="it-IT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Pearson’s</a:t>
          </a:r>
          <a:r>
            <a:rPr lang="it-IT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Chi-</a:t>
          </a:r>
          <a:r>
            <a:rPr lang="it-IT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squared</a:t>
          </a:r>
          <a:endParaRPr lang="it-IT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4244" y="27043"/>
        <a:ext cx="2034322" cy="869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AE836-F74C-4BC0-AE15-70DA5C2CB40F}">
      <dsp:nvSpPr>
        <dsp:cNvPr id="0" name=""/>
        <dsp:cNvSpPr/>
      </dsp:nvSpPr>
      <dsp:spPr>
        <a:xfrm>
          <a:off x="3430" y="0"/>
          <a:ext cx="2088408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this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difference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statistically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relevant</a:t>
          </a:r>
          <a:r>
            <a:rPr lang="it-IT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30473" y="27043"/>
        <a:ext cx="2034322" cy="869244"/>
      </dsp:txXfrm>
    </dsp:sp>
    <dsp:sp modelId="{21E443A0-8633-40AA-98E1-E9D20BDE8B84}">
      <dsp:nvSpPr>
        <dsp:cNvPr id="0" name=""/>
        <dsp:cNvSpPr/>
      </dsp:nvSpPr>
      <dsp:spPr>
        <a:xfrm>
          <a:off x="2300679" y="202702"/>
          <a:ext cx="442742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2300679" y="306287"/>
        <a:ext cx="309919" cy="310755"/>
      </dsp:txXfrm>
    </dsp:sp>
    <dsp:sp modelId="{BA559FA3-41BC-4F1D-8261-82D35D86F2A7}">
      <dsp:nvSpPr>
        <dsp:cNvPr id="0" name=""/>
        <dsp:cNvSpPr/>
      </dsp:nvSpPr>
      <dsp:spPr>
        <a:xfrm>
          <a:off x="2927201" y="0"/>
          <a:ext cx="2088408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Apply</a:t>
          </a:r>
          <a:r>
            <a:rPr lang="it-IT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Pearson’s</a:t>
          </a:r>
          <a:r>
            <a:rPr lang="it-IT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Chi-</a:t>
          </a:r>
          <a:r>
            <a:rPr lang="it-IT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squared</a:t>
          </a:r>
          <a:endParaRPr lang="it-IT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4244" y="27043"/>
        <a:ext cx="2034322" cy="8692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AE836-F74C-4BC0-AE15-70DA5C2CB40F}">
      <dsp:nvSpPr>
        <dsp:cNvPr id="0" name=""/>
        <dsp:cNvSpPr/>
      </dsp:nvSpPr>
      <dsp:spPr>
        <a:xfrm>
          <a:off x="980" y="0"/>
          <a:ext cx="2090449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Is this difference statistically relevant?</a:t>
          </a:r>
        </a:p>
      </dsp:txBody>
      <dsp:txXfrm>
        <a:off x="28023" y="27043"/>
        <a:ext cx="2036363" cy="869244"/>
      </dsp:txXfrm>
    </dsp:sp>
    <dsp:sp modelId="{21E443A0-8633-40AA-98E1-E9D20BDE8B84}">
      <dsp:nvSpPr>
        <dsp:cNvPr id="0" name=""/>
        <dsp:cNvSpPr/>
      </dsp:nvSpPr>
      <dsp:spPr>
        <a:xfrm>
          <a:off x="2300475" y="202449"/>
          <a:ext cx="443175" cy="51843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2300475" y="306135"/>
        <a:ext cx="310223" cy="311059"/>
      </dsp:txXfrm>
    </dsp:sp>
    <dsp:sp modelId="{BA559FA3-41BC-4F1D-8261-82D35D86F2A7}">
      <dsp:nvSpPr>
        <dsp:cNvPr id="0" name=""/>
        <dsp:cNvSpPr/>
      </dsp:nvSpPr>
      <dsp:spPr>
        <a:xfrm>
          <a:off x="2927609" y="0"/>
          <a:ext cx="2090449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Apply Pearson’s Chi-squared</a:t>
          </a:r>
        </a:p>
      </dsp:txBody>
      <dsp:txXfrm>
        <a:off x="2954652" y="27043"/>
        <a:ext cx="2036363" cy="8692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AE836-F74C-4BC0-AE15-70DA5C2CB40F}">
      <dsp:nvSpPr>
        <dsp:cNvPr id="0" name=""/>
        <dsp:cNvSpPr/>
      </dsp:nvSpPr>
      <dsp:spPr>
        <a:xfrm>
          <a:off x="980" y="0"/>
          <a:ext cx="2090449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Is this difference statistically relevant?</a:t>
          </a:r>
        </a:p>
      </dsp:txBody>
      <dsp:txXfrm>
        <a:off x="28023" y="27043"/>
        <a:ext cx="2036363" cy="869244"/>
      </dsp:txXfrm>
    </dsp:sp>
    <dsp:sp modelId="{21E443A0-8633-40AA-98E1-E9D20BDE8B84}">
      <dsp:nvSpPr>
        <dsp:cNvPr id="0" name=""/>
        <dsp:cNvSpPr/>
      </dsp:nvSpPr>
      <dsp:spPr>
        <a:xfrm>
          <a:off x="2300475" y="202449"/>
          <a:ext cx="443175" cy="51843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2300475" y="306135"/>
        <a:ext cx="310223" cy="311059"/>
      </dsp:txXfrm>
    </dsp:sp>
    <dsp:sp modelId="{BA559FA3-41BC-4F1D-8261-82D35D86F2A7}">
      <dsp:nvSpPr>
        <dsp:cNvPr id="0" name=""/>
        <dsp:cNvSpPr/>
      </dsp:nvSpPr>
      <dsp:spPr>
        <a:xfrm>
          <a:off x="2927609" y="0"/>
          <a:ext cx="2090449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Apply Pearson’s Chi-squared</a:t>
          </a:r>
        </a:p>
      </dsp:txBody>
      <dsp:txXfrm>
        <a:off x="2954652" y="27043"/>
        <a:ext cx="2036363" cy="869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14/02/2022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08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900" y="812910"/>
            <a:ext cx="7277100" cy="3686015"/>
          </a:xfrm>
        </p:spPr>
        <p:txBody>
          <a:bodyPr rtlCol="0">
            <a:normAutofit/>
          </a:bodyPr>
          <a:lstStyle/>
          <a:p>
            <a:pPr rtl="0"/>
            <a:r>
              <a:rPr lang="it-IT" sz="8000" b="1" dirty="0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  <a:cs typeface="Segoe UI" panose="020B0502040204020203" pitchFamily="34" charset="0"/>
              </a:rPr>
              <a:t>Analysis of Heart </a:t>
            </a:r>
            <a:r>
              <a:rPr lang="it-IT" sz="8000" b="1" dirty="0" err="1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  <a:cs typeface="Segoe UI" panose="020B0502040204020203" pitchFamily="34" charset="0"/>
              </a:rPr>
              <a:t>Failure</a:t>
            </a:r>
            <a:r>
              <a:rPr lang="it-IT" sz="8000" b="1" dirty="0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  <a:cs typeface="Segoe UI" panose="020B0502040204020203" pitchFamily="34" charset="0"/>
              </a:rPr>
              <a:t>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4894" y="4498924"/>
            <a:ext cx="2233523" cy="490516"/>
          </a:xfrm>
        </p:spPr>
        <p:txBody>
          <a:bodyPr rtlCol="0">
            <a:normAutofit/>
          </a:bodyPr>
          <a:lstStyle/>
          <a:p>
            <a:pPr rtl="0"/>
            <a:r>
              <a:rPr lang="it" sz="2200" i="1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</a:rPr>
              <a:t>Daniele Buschi</a:t>
            </a:r>
          </a:p>
        </p:txBody>
      </p:sp>
      <p:pic>
        <p:nvPicPr>
          <p:cNvPr id="5" name="Immagine 4" descr="Immagine con edificio, sedia, panca, lato&#10;&#10;Descrizione generat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7C3400-7F9B-440E-8A13-A1F963A87022}"/>
              </a:ext>
            </a:extLst>
          </p:cNvPr>
          <p:cNvSpPr txBox="1"/>
          <p:nvPr/>
        </p:nvSpPr>
        <p:spPr>
          <a:xfrm>
            <a:off x="4726006" y="6304003"/>
            <a:ext cx="51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eorgia Pro Semibold" panose="02040702050405020303" pitchFamily="18" charset="0"/>
              </a:rPr>
              <a:t>15 febbraio 2022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DD35E-FCFB-4D60-B292-256F73EA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people with or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3CA91D-3821-407A-8B1A-1EF6FBF0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160" y="2061701"/>
            <a:ext cx="9367520" cy="45096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t-IT" altLang="it-IT" sz="2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more risk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t-IT" altLang="it-IT" sz="2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risk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t-IT" altLang="it-IT" sz="22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ChestPainType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 = high risk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t-IT" altLang="it-IT" sz="22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FastingBS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&gt;120 = high risk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t-IT" altLang="it-IT" sz="22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MaxHR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more risk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t-IT" altLang="it-IT" sz="22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ExerciseAngina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high risk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it-IT" altLang="it-IT" sz="22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ST_Slope</a:t>
            </a:r>
            <a:r>
              <a:rPr kumimoji="0" lang="it-IT" altLang="it-IT" sz="2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 /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high risk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altLang="it-IT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RestingECG</a:t>
            </a:r>
            <a:r>
              <a:rPr lang="it-IT" altLang="it-IT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it-IT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it-IT" altLang="it-IT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it-IT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RestingBP</a:t>
            </a:r>
            <a:r>
              <a:rPr lang="it-IT" altLang="it-IT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it-IT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r>
              <a:rPr lang="it-IT" altLang="it-IT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ifference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5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424535" y="553167"/>
            <a:ext cx="487930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500" b="1" dirty="0" err="1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" panose="02040504050005020304" pitchFamily="18" charset="0"/>
                <a:cs typeface="Segoe UI" panose="020B0502040204020203" pitchFamily="34" charset="0"/>
              </a:rPr>
              <a:t>Questions</a:t>
            </a:r>
            <a:r>
              <a:rPr lang="it-IT" sz="3500" b="1" dirty="0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" panose="02040504050005020304" pitchFamily="18" charset="0"/>
                <a:cs typeface="Segoe UI" panose="020B0502040204020203" pitchFamily="34" charset="0"/>
              </a:rPr>
              <a:t> and relations</a:t>
            </a:r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762576" y="-531627"/>
            <a:ext cx="7429423" cy="7389628"/>
            <a:chOff x="4597682" y="-439156"/>
            <a:chExt cx="7594320" cy="7252450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6" name="Figura a mano libera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7" name="Figura a mano libera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8" name="Figura a mano libera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9" name="Figura a mano libera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0" name="Figura a mano libera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igura a mano libera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54" name="Figura a mano libera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5" name="Figura a mano libera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6" name="Figura a mano libera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7" name="Figura a mano libera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8" name="Figura a mano libera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Risorse umane diapositiva 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A694246-30C8-4D2C-9663-DE1D5E150788}"/>
              </a:ext>
            </a:extLst>
          </p:cNvPr>
          <p:cNvSpPr txBox="1"/>
          <p:nvPr/>
        </p:nvSpPr>
        <p:spPr>
          <a:xfrm>
            <a:off x="410445" y="2074334"/>
            <a:ext cx="59712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–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 –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chest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fasting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pressure –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–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exerciseAngina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6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Bolla: nuvola 16">
            <a:extLst>
              <a:ext uri="{FF2B5EF4-FFF2-40B4-BE49-F238E27FC236}">
                <a16:creationId xmlns:a16="http://schemas.microsoft.com/office/drawing/2014/main" id="{CCBD774A-E281-43AD-9FD4-7331AB0CBFC1}"/>
              </a:ext>
            </a:extLst>
          </p:cNvPr>
          <p:cNvSpPr/>
          <p:nvPr/>
        </p:nvSpPr>
        <p:spPr>
          <a:xfrm>
            <a:off x="4838343" y="137187"/>
            <a:ext cx="1919203" cy="1275811"/>
          </a:xfrm>
          <a:prstGeom prst="cloudCallout">
            <a:avLst/>
          </a:prstGeom>
          <a:gradFill>
            <a:gsLst>
              <a:gs pos="0">
                <a:srgbClr val="99CCFF"/>
              </a:gs>
              <a:gs pos="30000">
                <a:srgbClr val="C8DBF8">
                  <a:shade val="67500"/>
                  <a:satMod val="115000"/>
                </a:srgbClr>
              </a:gs>
              <a:gs pos="100000">
                <a:srgbClr val="C8DBF8">
                  <a:shade val="100000"/>
                  <a:satMod val="115000"/>
                </a:srgbClr>
              </a:gs>
            </a:gsLst>
            <a:lin ang="135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7019-9158-4072-B2A1-F7C5BA4F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VS Heart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97AE0C-726D-403E-824D-F516F7469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90" y="2120900"/>
            <a:ext cx="4216716" cy="37481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7D658A5-4931-4F9B-AB46-56968FA7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4155" y="2218901"/>
            <a:ext cx="4983480" cy="10693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age with disease = 55.9 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age without disease = 50.5 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C2AA6C-B206-4AC5-BE09-3FF5BBC1F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90" y="3429000"/>
            <a:ext cx="6352210" cy="1889759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6439D74B-C392-4BBE-AB1B-C8D46CCF1CAA}"/>
              </a:ext>
            </a:extLst>
          </p:cNvPr>
          <p:cNvSpPr/>
          <p:nvPr/>
        </p:nvSpPr>
        <p:spPr>
          <a:xfrm>
            <a:off x="8218426" y="3913716"/>
            <a:ext cx="1779014" cy="404603"/>
          </a:xfrm>
          <a:prstGeom prst="ellipse">
            <a:avLst/>
          </a:pr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93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7019-9158-4072-B2A1-F7C5BA4F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Sex VS Heart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DB65CF-AE24-4C81-B57D-FE9978B2D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2049780"/>
            <a:ext cx="3896890" cy="40391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07D6306-EF40-463A-9C90-662315883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40" y="4421543"/>
            <a:ext cx="7383260" cy="955728"/>
          </a:xfrm>
          <a:prstGeom prst="rect">
            <a:avLst/>
          </a:prstGeom>
        </p:spPr>
      </p:pic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FE6B1F3-0DD6-4D08-9E9E-977B3DC1F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233389"/>
              </p:ext>
            </p:extLst>
          </p:nvPr>
        </p:nvGraphicFramePr>
        <p:xfrm>
          <a:off x="5313680" y="2617786"/>
          <a:ext cx="501904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Ovale 15">
            <a:extLst>
              <a:ext uri="{FF2B5EF4-FFF2-40B4-BE49-F238E27FC236}">
                <a16:creationId xmlns:a16="http://schemas.microsoft.com/office/drawing/2014/main" id="{FD4BDEA1-B70B-4E87-A1F0-4572149309C7}"/>
              </a:ext>
            </a:extLst>
          </p:cNvPr>
          <p:cNvSpPr/>
          <p:nvPr/>
        </p:nvSpPr>
        <p:spPr>
          <a:xfrm>
            <a:off x="7731837" y="4972668"/>
            <a:ext cx="1779014" cy="404603"/>
          </a:xfrm>
          <a:prstGeom prst="ellipse">
            <a:avLst/>
          </a:pr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54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7019-9158-4072-B2A1-F7C5BA4F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86603"/>
            <a:ext cx="10444480" cy="1450757"/>
          </a:xfrm>
        </p:spPr>
        <p:txBody>
          <a:bodyPr anchor="b">
            <a:norm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CheastPainType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Heart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FE6B1F3-0DD6-4D08-9E9E-977B3DC1F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860671"/>
              </p:ext>
            </p:extLst>
          </p:nvPr>
        </p:nvGraphicFramePr>
        <p:xfrm>
          <a:off x="5313680" y="2617786"/>
          <a:ext cx="501904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82466AC5-2EC8-4D60-8E6A-3B6C897E3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9" y="1937738"/>
            <a:ext cx="4439921" cy="40391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D3943-D933-40AA-823F-6DB7E455D8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09" y="3992815"/>
            <a:ext cx="6449031" cy="1300533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23800FE7-1F08-4A82-9A2D-58CDDBFA9416}"/>
              </a:ext>
            </a:extLst>
          </p:cNvPr>
          <p:cNvSpPr/>
          <p:nvPr/>
        </p:nvSpPr>
        <p:spPr>
          <a:xfrm>
            <a:off x="9123680" y="4888745"/>
            <a:ext cx="2569103" cy="404603"/>
          </a:xfrm>
          <a:prstGeom prst="ellipse">
            <a:avLst/>
          </a:pr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7E0DA-A2E7-4A69-989A-9599576BFD70}"/>
              </a:ext>
            </a:extLst>
          </p:cNvPr>
          <p:cNvSpPr txBox="1"/>
          <p:nvPr/>
        </p:nvSpPr>
        <p:spPr>
          <a:xfrm>
            <a:off x="4754880" y="5566191"/>
            <a:ext cx="46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TA</a:t>
            </a:r>
          </a:p>
        </p:txBody>
      </p:sp>
    </p:spTree>
    <p:extLst>
      <p:ext uri="{BB962C8B-B14F-4D97-AF65-F5344CB8AC3E}">
        <p14:creationId xmlns:p14="http://schemas.microsoft.com/office/powerpoint/2010/main" val="373837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7019-9158-4072-B2A1-F7C5BA4F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86603"/>
            <a:ext cx="10444480" cy="1450757"/>
          </a:xfrm>
        </p:spPr>
        <p:txBody>
          <a:bodyPr anchor="b">
            <a:norm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FastingBS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Heart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FE6B1F3-0DD6-4D08-9E9E-977B3DC1F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59055"/>
              </p:ext>
            </p:extLst>
          </p:nvPr>
        </p:nvGraphicFramePr>
        <p:xfrm>
          <a:off x="5313680" y="2617786"/>
          <a:ext cx="501904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7E0DA-A2E7-4A69-989A-9599576BFD70}"/>
              </a:ext>
            </a:extLst>
          </p:cNvPr>
          <p:cNvSpPr txBox="1"/>
          <p:nvPr/>
        </p:nvSpPr>
        <p:spPr>
          <a:xfrm>
            <a:off x="4754880" y="5566191"/>
            <a:ext cx="46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1DD1AA2-87A2-4E5A-906C-570C22317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5" y="1973233"/>
            <a:ext cx="5010307" cy="40391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B6126B1-6E11-4EA9-82F9-BD99D313FBEE}"/>
              </a:ext>
            </a:extLst>
          </p:cNvPr>
          <p:cNvSpPr txBox="1"/>
          <p:nvPr/>
        </p:nvSpPr>
        <p:spPr>
          <a:xfrm>
            <a:off x="1910080" y="6012397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Threshold</a:t>
            </a:r>
            <a:r>
              <a:rPr lang="it-IT" dirty="0"/>
              <a:t> : 120mg/dl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693733B-4DEA-48A9-84D0-640FBD79D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80" y="3992815"/>
            <a:ext cx="6866035" cy="92333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44AF5EE8-9BFE-44AE-985F-1DC04CBEF529}"/>
              </a:ext>
            </a:extLst>
          </p:cNvPr>
          <p:cNvSpPr/>
          <p:nvPr/>
        </p:nvSpPr>
        <p:spPr>
          <a:xfrm>
            <a:off x="7934961" y="4476585"/>
            <a:ext cx="2032000" cy="365125"/>
          </a:xfrm>
          <a:prstGeom prst="ellipse">
            <a:avLst/>
          </a:pr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1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7019-9158-4072-B2A1-F7C5BA4F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MaxHR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Heart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Disease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7D658A5-4931-4F9B-AB46-56968FA7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106934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</a:t>
            </a:r>
            <a:r>
              <a:rPr lang="en-US" dirty="0" err="1"/>
              <a:t>MaxHR</a:t>
            </a:r>
            <a:r>
              <a:rPr lang="en-US" dirty="0"/>
              <a:t> with disease = 127.7 bpm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</a:t>
            </a:r>
            <a:r>
              <a:rPr lang="en-US" dirty="0" err="1"/>
              <a:t>MaxHR</a:t>
            </a:r>
            <a:r>
              <a:rPr lang="en-US" dirty="0"/>
              <a:t> without disease = 148.1 bpm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2E3062B-098B-4112-A043-44421FA0C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0" y="2110799"/>
            <a:ext cx="4544059" cy="40391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12F809-79FC-4D4E-9350-3C471DDBB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50" y="3459539"/>
            <a:ext cx="6436550" cy="1876125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2AAFBAE8-532F-4EF3-950F-4486EC70C3B3}"/>
              </a:ext>
            </a:extLst>
          </p:cNvPr>
          <p:cNvSpPr/>
          <p:nvPr/>
        </p:nvSpPr>
        <p:spPr>
          <a:xfrm>
            <a:off x="8084218" y="3962459"/>
            <a:ext cx="1779014" cy="404603"/>
          </a:xfrm>
          <a:prstGeom prst="ellipse">
            <a:avLst/>
          </a:pr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13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7019-9158-4072-B2A1-F7C5BA4F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286603"/>
            <a:ext cx="10464800" cy="1450757"/>
          </a:xfrm>
        </p:spPr>
        <p:txBody>
          <a:bodyPr anchor="b">
            <a:norm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Angina VS Heart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FE6B1F3-0DD6-4D08-9E9E-977B3DC1F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088008"/>
              </p:ext>
            </p:extLst>
          </p:nvPr>
        </p:nvGraphicFramePr>
        <p:xfrm>
          <a:off x="5313680" y="2617786"/>
          <a:ext cx="501904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C993C64F-83B3-49D8-A621-99F0B9334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957993"/>
            <a:ext cx="3627120" cy="42017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48218B-31E4-466C-B573-0AF422C6F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198113"/>
            <a:ext cx="7823200" cy="1052498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75D2325F-30AC-4042-B76C-CB030AE5A0BB}"/>
              </a:ext>
            </a:extLst>
          </p:cNvPr>
          <p:cNvSpPr/>
          <p:nvPr/>
        </p:nvSpPr>
        <p:spPr>
          <a:xfrm>
            <a:off x="7640397" y="4846008"/>
            <a:ext cx="1779014" cy="404603"/>
          </a:xfrm>
          <a:prstGeom prst="ellipse">
            <a:avLst/>
          </a:pr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38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7019-9158-4072-B2A1-F7C5BA4F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Heart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FE6B1F3-0DD6-4D08-9E9E-977B3DC1F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570248"/>
              </p:ext>
            </p:extLst>
          </p:nvPr>
        </p:nvGraphicFramePr>
        <p:xfrm>
          <a:off x="5313680" y="2617786"/>
          <a:ext cx="501904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9ADB5AF8-9E1A-41A7-A473-CB43B2CA4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02244"/>
            <a:ext cx="4196004" cy="40391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EA80C3-F727-4629-875F-E744AFEA69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11" y="4121826"/>
            <a:ext cx="6725665" cy="1069353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9717641D-FF85-43D4-8566-BDF1A0B8A12D}"/>
              </a:ext>
            </a:extLst>
          </p:cNvPr>
          <p:cNvSpPr/>
          <p:nvPr/>
        </p:nvSpPr>
        <p:spPr>
          <a:xfrm>
            <a:off x="9823706" y="4869446"/>
            <a:ext cx="1779014" cy="404603"/>
          </a:xfrm>
          <a:prstGeom prst="ellipse">
            <a:avLst/>
          </a:pr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22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559028" y="775092"/>
            <a:ext cx="473072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4500" b="1" dirty="0" err="1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Modelling</a:t>
            </a:r>
            <a:endParaRPr lang="it-IT" sz="4500" b="1" dirty="0">
              <a:solidFill>
                <a:srgbClr val="204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762576" y="-531627"/>
            <a:ext cx="7429423" cy="7389628"/>
            <a:chOff x="4597682" y="-439156"/>
            <a:chExt cx="7594320" cy="7252450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6" name="Figura a mano libera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7" name="Figura a mano libera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8" name="Figura a mano libera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9" name="Figura a mano libera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0" name="Figura a mano libera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igura a mano libera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54" name="Figura a mano libera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5" name="Figura a mano libera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6" name="Figura a mano libera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7" name="Figura a mano libera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8" name="Figura a mano libera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Risorse umane diapositiva 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A694246-30C8-4D2C-9663-DE1D5E150788}"/>
              </a:ext>
            </a:extLst>
          </p:cNvPr>
          <p:cNvSpPr txBox="1"/>
          <p:nvPr/>
        </p:nvSpPr>
        <p:spPr>
          <a:xfrm>
            <a:off x="410445" y="2074334"/>
            <a:ext cx="5971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seems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be: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Sex ,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ChestPainType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MaxHR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and ST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useing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it-IT" sz="26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Bolla: nuvola 16">
            <a:extLst>
              <a:ext uri="{FF2B5EF4-FFF2-40B4-BE49-F238E27FC236}">
                <a16:creationId xmlns:a16="http://schemas.microsoft.com/office/drawing/2014/main" id="{CCBD774A-E281-43AD-9FD4-7331AB0CBFC1}"/>
              </a:ext>
            </a:extLst>
          </p:cNvPr>
          <p:cNvSpPr/>
          <p:nvPr/>
        </p:nvSpPr>
        <p:spPr>
          <a:xfrm>
            <a:off x="4838343" y="137187"/>
            <a:ext cx="1919203" cy="1275811"/>
          </a:xfrm>
          <a:prstGeom prst="cloudCallout">
            <a:avLst/>
          </a:prstGeom>
          <a:gradFill>
            <a:gsLst>
              <a:gs pos="0">
                <a:srgbClr val="99CCFF"/>
              </a:gs>
              <a:gs pos="30000">
                <a:srgbClr val="C8DBF8">
                  <a:shade val="67500"/>
                  <a:satMod val="115000"/>
                </a:srgbClr>
              </a:gs>
              <a:gs pos="100000">
                <a:srgbClr val="C8DBF8">
                  <a:shade val="100000"/>
                  <a:satMod val="115000"/>
                </a:srgbClr>
              </a:gs>
            </a:gsLst>
            <a:lin ang="135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60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A9885-3420-4BA1-8FCC-20A5FC7D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" panose="02040504050005020304" pitchFamily="18" charset="0"/>
              </a:rPr>
              <a:t>General </a:t>
            </a:r>
            <a:r>
              <a:rPr lang="it-IT" b="1" dirty="0" err="1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" panose="02040504050005020304" pitchFamily="18" charset="0"/>
              </a:rPr>
              <a:t>purpose</a:t>
            </a:r>
            <a:endParaRPr lang="it-IT" b="1" dirty="0">
              <a:solidFill>
                <a:srgbClr val="204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" panose="020405040500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8EC1B-6E88-4F22-8364-DF970614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390640" cy="3760891"/>
          </a:xfrm>
        </p:spPr>
        <p:txBody>
          <a:bodyPr>
            <a:normAutofit/>
          </a:bodyPr>
          <a:lstStyle/>
          <a:p>
            <a:r>
              <a:rPr lang="it-IT" sz="3000" b="1" dirty="0" err="1"/>
              <a:t>What</a:t>
            </a:r>
            <a:r>
              <a:rPr lang="it-IT" sz="3000" b="1" dirty="0"/>
              <a:t> are the </a:t>
            </a:r>
            <a:r>
              <a:rPr lang="it-IT" sz="3000" b="1" dirty="0" err="1"/>
              <a:t>most</a:t>
            </a:r>
            <a:r>
              <a:rPr lang="it-IT" sz="3000" b="1" dirty="0"/>
              <a:t> </a:t>
            </a:r>
            <a:r>
              <a:rPr lang="it-IT" sz="3000" b="1" dirty="0" err="1"/>
              <a:t>important</a:t>
            </a:r>
            <a:r>
              <a:rPr lang="it-IT" sz="3000" b="1" dirty="0"/>
              <a:t> features </a:t>
            </a:r>
            <a:r>
              <a:rPr lang="it-IT" sz="3000" b="1" dirty="0" err="1"/>
              <a:t>which</a:t>
            </a:r>
            <a:r>
              <a:rPr lang="it-IT" sz="3000" b="1" dirty="0"/>
              <a:t> </a:t>
            </a:r>
            <a:r>
              <a:rPr lang="it-IT" sz="3000" b="1" dirty="0" err="1"/>
              <a:t>determines</a:t>
            </a:r>
            <a:r>
              <a:rPr lang="it-IT" sz="3000" b="1" dirty="0"/>
              <a:t> </a:t>
            </a:r>
            <a:r>
              <a:rPr lang="it-IT" sz="3000" b="1" dirty="0" err="1"/>
              <a:t>heart</a:t>
            </a:r>
            <a:r>
              <a:rPr lang="it-IT" sz="3000" b="1" dirty="0"/>
              <a:t> </a:t>
            </a:r>
            <a:r>
              <a:rPr lang="it-IT" sz="3000" b="1" dirty="0" err="1"/>
              <a:t>failures</a:t>
            </a:r>
            <a:r>
              <a:rPr lang="it-IT" sz="3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827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0C881E-9580-439C-BCCB-4FF1333C116A}"/>
              </a:ext>
            </a:extLst>
          </p:cNvPr>
          <p:cNvSpPr txBox="1"/>
          <p:nvPr/>
        </p:nvSpPr>
        <p:spPr>
          <a:xfrm>
            <a:off x="5019040" y="317421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b="1" dirty="0" err="1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Logistic</a:t>
            </a:r>
            <a:r>
              <a:rPr lang="it-IT" sz="4800" b="1" dirty="0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4800" b="1" dirty="0" err="1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regression</a:t>
            </a:r>
            <a:endParaRPr lang="it-IT" sz="4800" b="1" dirty="0">
              <a:solidFill>
                <a:srgbClr val="204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13AF8571-8529-4280-AB11-4CFA212D27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796904" y="2114773"/>
            <a:ext cx="6368900" cy="2158405"/>
          </a:xfrm>
          <a:prstGeom prst="curvedConnector3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B8859E4C-58A8-4F32-B914-5584BAE5E63F}"/>
              </a:ext>
            </a:extLst>
          </p:cNvPr>
          <p:cNvSpPr/>
          <p:nvPr/>
        </p:nvSpPr>
        <p:spPr>
          <a:xfrm>
            <a:off x="6147983" y="2722880"/>
            <a:ext cx="839196" cy="780903"/>
          </a:xfrm>
          <a:prstGeom prst="rightArrow">
            <a:avLst/>
          </a:prstGeom>
          <a:solidFill>
            <a:srgbClr val="204AE4"/>
          </a:solidFill>
          <a:ln>
            <a:solidFill>
              <a:srgbClr val="204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E47789B1-F276-4B50-8CC5-8C65A0717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4"/>
            <a:ext cx="5702506" cy="63689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C30588E-D701-49A8-9AA7-AE4A57A142C7}"/>
              </a:ext>
            </a:extLst>
          </p:cNvPr>
          <p:cNvCxnSpPr/>
          <p:nvPr/>
        </p:nvCxnSpPr>
        <p:spPr>
          <a:xfrm flipH="1">
            <a:off x="5201920" y="2164080"/>
            <a:ext cx="3454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7716A14-4F6E-4023-A853-58503AB93F6F}"/>
              </a:ext>
            </a:extLst>
          </p:cNvPr>
          <p:cNvCxnSpPr/>
          <p:nvPr/>
        </p:nvCxnSpPr>
        <p:spPr>
          <a:xfrm flipH="1">
            <a:off x="5181600" y="2367280"/>
            <a:ext cx="3454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9D0BF6E-841A-4D77-9D5F-413DB9363E77}"/>
              </a:ext>
            </a:extLst>
          </p:cNvPr>
          <p:cNvCxnSpPr/>
          <p:nvPr/>
        </p:nvCxnSpPr>
        <p:spPr>
          <a:xfrm flipH="1">
            <a:off x="5181600" y="2550160"/>
            <a:ext cx="3454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8DC2E41-7759-437F-837F-0D795BD335FC}"/>
              </a:ext>
            </a:extLst>
          </p:cNvPr>
          <p:cNvCxnSpPr/>
          <p:nvPr/>
        </p:nvCxnSpPr>
        <p:spPr>
          <a:xfrm flipH="1">
            <a:off x="5181600" y="2722880"/>
            <a:ext cx="3454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2535F7F-A767-4B94-97E2-3D64C7A94E5D}"/>
              </a:ext>
            </a:extLst>
          </p:cNvPr>
          <p:cNvCxnSpPr/>
          <p:nvPr/>
        </p:nvCxnSpPr>
        <p:spPr>
          <a:xfrm flipH="1">
            <a:off x="5201920" y="3230880"/>
            <a:ext cx="3454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19AB435-7D9A-4D23-8F6A-3F1BF56E79E3}"/>
              </a:ext>
            </a:extLst>
          </p:cNvPr>
          <p:cNvCxnSpPr/>
          <p:nvPr/>
        </p:nvCxnSpPr>
        <p:spPr>
          <a:xfrm flipH="1">
            <a:off x="5201920" y="3901440"/>
            <a:ext cx="3454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346C867-2A1B-49FC-87B3-C6CC09418A65}"/>
              </a:ext>
            </a:extLst>
          </p:cNvPr>
          <p:cNvCxnSpPr/>
          <p:nvPr/>
        </p:nvCxnSpPr>
        <p:spPr>
          <a:xfrm flipH="1">
            <a:off x="5201920" y="4084320"/>
            <a:ext cx="3454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A479B57-6679-483F-8BDA-9B38514A2398}"/>
              </a:ext>
            </a:extLst>
          </p:cNvPr>
          <p:cNvCxnSpPr/>
          <p:nvPr/>
        </p:nvCxnSpPr>
        <p:spPr>
          <a:xfrm flipH="1">
            <a:off x="5201920" y="4267200"/>
            <a:ext cx="3454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88EEE70-395B-419A-80E4-9F9582B1DAF2}"/>
              </a:ext>
            </a:extLst>
          </p:cNvPr>
          <p:cNvSpPr/>
          <p:nvPr/>
        </p:nvSpPr>
        <p:spPr>
          <a:xfrm>
            <a:off x="3596640" y="121920"/>
            <a:ext cx="761999" cy="3576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5CB3530-98EF-4A03-92D3-53D46FAF3F2F}"/>
              </a:ext>
            </a:extLst>
          </p:cNvPr>
          <p:cNvSpPr txBox="1"/>
          <p:nvPr/>
        </p:nvSpPr>
        <p:spPr>
          <a:xfrm>
            <a:off x="7203440" y="1384220"/>
            <a:ext cx="4348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ChestPainType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FastingBS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Angina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«by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(low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MaxHR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model)</a:t>
            </a:r>
          </a:p>
        </p:txBody>
      </p:sp>
    </p:spTree>
    <p:extLst>
      <p:ext uri="{BB962C8B-B14F-4D97-AF65-F5344CB8AC3E}">
        <p14:creationId xmlns:p14="http://schemas.microsoft.com/office/powerpoint/2010/main" val="2554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0C881E-9580-439C-BCCB-4FF1333C116A}"/>
              </a:ext>
            </a:extLst>
          </p:cNvPr>
          <p:cNvSpPr txBox="1"/>
          <p:nvPr/>
        </p:nvSpPr>
        <p:spPr>
          <a:xfrm>
            <a:off x="-140602" y="219495"/>
            <a:ext cx="59114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200" b="1" dirty="0" err="1">
                <a:solidFill>
                  <a:srgbClr val="204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Anova</a:t>
            </a:r>
            <a:endParaRPr lang="it-IT" sz="5200" b="1" dirty="0">
              <a:solidFill>
                <a:srgbClr val="204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 panose="02040604050005020304" pitchFamily="18" charset="0"/>
            </a:endParaRPr>
          </a:p>
        </p:txBody>
      </p: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13AF8571-8529-4280-AB11-4CFA212D27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796904" y="2114773"/>
            <a:ext cx="6368900" cy="2158405"/>
          </a:xfrm>
          <a:prstGeom prst="curvedConnector3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B8859E4C-58A8-4F32-B914-5584BAE5E63F}"/>
              </a:ext>
            </a:extLst>
          </p:cNvPr>
          <p:cNvSpPr/>
          <p:nvPr/>
        </p:nvSpPr>
        <p:spPr>
          <a:xfrm>
            <a:off x="4817631" y="3058167"/>
            <a:ext cx="714375" cy="458046"/>
          </a:xfrm>
          <a:prstGeom prst="rightArrow">
            <a:avLst/>
          </a:prstGeom>
          <a:solidFill>
            <a:srgbClr val="204AE4"/>
          </a:solidFill>
          <a:ln>
            <a:solidFill>
              <a:srgbClr val="204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5CB3530-98EF-4A03-92D3-53D46FAF3F2F}"/>
              </a:ext>
            </a:extLst>
          </p:cNvPr>
          <p:cNvSpPr txBox="1"/>
          <p:nvPr/>
        </p:nvSpPr>
        <p:spPr>
          <a:xfrm>
            <a:off x="741454" y="1176398"/>
            <a:ext cx="43484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deviance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deviance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it-IT" sz="1900" dirty="0"/>
              <a:t>.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F12436D-55B7-44AE-B85D-FD93A0520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3" y="665770"/>
            <a:ext cx="6435873" cy="5308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46DD42-BD38-42A2-9754-52EE295B323F}"/>
              </a:ext>
            </a:extLst>
          </p:cNvPr>
          <p:cNvSpPr txBox="1"/>
          <p:nvPr/>
        </p:nvSpPr>
        <p:spPr>
          <a:xfrm>
            <a:off x="2730490" y="4124328"/>
            <a:ext cx="2600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Deviance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w.r.t «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922A666-DFC9-436A-86E0-1634E9129A75}"/>
              </a:ext>
            </a:extLst>
          </p:cNvPr>
          <p:cNvSpPr/>
          <p:nvPr/>
        </p:nvSpPr>
        <p:spPr>
          <a:xfrm>
            <a:off x="9601200" y="2794000"/>
            <a:ext cx="772160" cy="3999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D7497B5-B26C-43B5-A4BB-52735E98C20A}"/>
              </a:ext>
            </a:extLst>
          </p:cNvPr>
          <p:cNvSpPr/>
          <p:nvPr/>
        </p:nvSpPr>
        <p:spPr>
          <a:xfrm>
            <a:off x="9712960" y="5232400"/>
            <a:ext cx="761999" cy="3576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0D2E4F-5804-4198-963F-A8A7D23187B8}"/>
              </a:ext>
            </a:extLst>
          </p:cNvPr>
          <p:cNvSpPr txBox="1"/>
          <p:nvPr/>
        </p:nvSpPr>
        <p:spPr>
          <a:xfrm>
            <a:off x="2055662" y="2319503"/>
            <a:ext cx="247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drops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addiction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model</a:t>
            </a:r>
          </a:p>
        </p:txBody>
      </p:sp>
    </p:spTree>
    <p:extLst>
      <p:ext uri="{BB962C8B-B14F-4D97-AF65-F5344CB8AC3E}">
        <p14:creationId xmlns:p14="http://schemas.microsoft.com/office/powerpoint/2010/main" val="204535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DBF8"/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35221" y="2076991"/>
            <a:ext cx="484570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0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  <a:cs typeface="Segoe UI" panose="020B0502040204020203" pitchFamily="34" charset="0"/>
              </a:rPr>
              <a:t>Thank </a:t>
            </a:r>
            <a:r>
              <a:rPr lang="it-IT" sz="5000" b="1" dirty="0" err="1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  <a:cs typeface="Segoe UI" panose="020B0502040204020203" pitchFamily="34" charset="0"/>
              </a:rPr>
              <a:t>you</a:t>
            </a:r>
            <a:r>
              <a:rPr lang="it-IT" sz="50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  <a:cs typeface="Segoe UI" panose="020B0502040204020203" pitchFamily="34" charset="0"/>
              </a:rPr>
              <a:t>!</a:t>
            </a:r>
          </a:p>
        </p:txBody>
      </p:sp>
      <p:grpSp>
        <p:nvGrpSpPr>
          <p:cNvPr id="23" name="Gruppo 22" descr="Questa immagine è una forma astrat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077201" y="-2363614"/>
            <a:ext cx="11778197" cy="11585228"/>
            <a:chOff x="4855953" y="-2833465"/>
            <a:chExt cx="8948964" cy="12105059"/>
          </a:xfrm>
        </p:grpSpPr>
        <p:sp>
          <p:nvSpPr>
            <p:cNvPr id="20" name="Figura a mano libera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5" name="Tito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Risorse umane diapositiva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3EB141-6967-4317-A057-E9A61B2844E9}"/>
              </a:ext>
            </a:extLst>
          </p:cNvPr>
          <p:cNvSpPr txBox="1"/>
          <p:nvPr/>
        </p:nvSpPr>
        <p:spPr>
          <a:xfrm>
            <a:off x="4677276" y="5878663"/>
            <a:ext cx="1837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>
                <a:latin typeface="Bodoni MT Condensed" panose="02070606080606020203" pitchFamily="18" charset="0"/>
              </a:rPr>
              <a:t>Daniele Buschi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AEB7-A5F2-4236-9175-08470E97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145957"/>
          </a:xfrm>
        </p:spPr>
        <p:txBody>
          <a:bodyPr/>
          <a:lstStyle/>
          <a:p>
            <a:r>
              <a:rPr lang="it-IT" b="1" dirty="0" err="1">
                <a:solidFill>
                  <a:schemeClr val="tx1"/>
                </a:solidFill>
                <a:latin typeface="Amasis MT Pro Medium" panose="02040604050005020304" pitchFamily="18" charset="0"/>
                <a:cs typeface="Segoe UI" panose="020B0502040204020203" pitchFamily="34" charset="0"/>
              </a:rPr>
              <a:t>Overview</a:t>
            </a:r>
            <a:r>
              <a:rPr lang="it-IT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Amasis MT Pro Medium" panose="02040604050005020304" pitchFamily="18" charset="0"/>
                <a:cs typeface="Segoe UI" panose="020B0502040204020203" pitchFamily="34" charset="0"/>
              </a:rPr>
              <a:t>of the dataset</a:t>
            </a:r>
          </a:p>
        </p:txBody>
      </p:sp>
      <p:pic>
        <p:nvPicPr>
          <p:cNvPr id="5" name="Immagine 4" descr="Immagine che contiene testo, pieno, mensola, linea&#10;&#10;Descrizione generata automaticamente">
            <a:extLst>
              <a:ext uri="{FF2B5EF4-FFF2-40B4-BE49-F238E27FC236}">
                <a16:creationId xmlns:a16="http://schemas.microsoft.com/office/drawing/2014/main" id="{E5922A4A-7B12-4FCE-98E8-AE4EBA060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956"/>
            <a:ext cx="12169256" cy="42998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7B7EEC-E5C0-4026-B87F-900EF8C2AF84}"/>
              </a:ext>
            </a:extLst>
          </p:cNvPr>
          <p:cNvSpPr txBox="1"/>
          <p:nvPr/>
        </p:nvSpPr>
        <p:spPr>
          <a:xfrm>
            <a:off x="109182" y="5595085"/>
            <a:ext cx="45760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i="1" dirty="0">
                <a:latin typeface="Aldhabi" panose="01000000000000000000" pitchFamily="2" charset="-78"/>
                <a:cs typeface="Aldhabi" panose="01000000000000000000" pitchFamily="2" charset="-78"/>
              </a:rPr>
              <a:t>Total dataset</a:t>
            </a:r>
            <a:r>
              <a:rPr lang="it-IT" sz="3500" dirty="0">
                <a:latin typeface="Aldhabi" panose="01000000000000000000" pitchFamily="2" charset="-78"/>
                <a:cs typeface="Aldhabi" panose="01000000000000000000" pitchFamily="2" charset="-78"/>
              </a:rPr>
              <a:t>: 918 </a:t>
            </a:r>
            <a:r>
              <a:rPr lang="it-IT" sz="3500" dirty="0" err="1">
                <a:latin typeface="Aldhabi" panose="01000000000000000000" pitchFamily="2" charset="-78"/>
                <a:cs typeface="Aldhabi" panose="01000000000000000000" pitchFamily="2" charset="-78"/>
              </a:rPr>
              <a:t>observations</a:t>
            </a:r>
            <a:endParaRPr lang="it-IT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617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A14699-DD88-46CB-B70F-A90810EF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A78507-6F6C-48DE-92E3-3C5735558D9D}"/>
              </a:ext>
            </a:extLst>
          </p:cNvPr>
          <p:cNvSpPr txBox="1"/>
          <p:nvPr/>
        </p:nvSpPr>
        <p:spPr>
          <a:xfrm>
            <a:off x="162650" y="119926"/>
            <a:ext cx="3226434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D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A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T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A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 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D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I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S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T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R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I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B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U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T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I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O</a:t>
            </a: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N</a:t>
            </a:r>
          </a:p>
          <a:p>
            <a:endParaRPr lang="it-IT" sz="2100" b="1" dirty="0">
              <a:solidFill>
                <a:srgbClr val="204AE4"/>
              </a:solidFill>
              <a:latin typeface="Amasis MT Pro Medium" panose="02040604050005020304" pitchFamily="18" charset="0"/>
            </a:endParaRPr>
          </a:p>
          <a:p>
            <a:r>
              <a:rPr lang="it-IT" sz="21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1</a:t>
            </a:r>
          </a:p>
          <a:p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439711C-C1BA-4F29-93CB-C1A060F7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59" y="3150703"/>
            <a:ext cx="3340366" cy="29692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78D45A7-CC9C-4F29-B189-F579E2F5D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85" y="3150704"/>
            <a:ext cx="3340365" cy="29692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1695A13E-86B6-4B3D-9A8F-F14EA3C1E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59" y="55421"/>
            <a:ext cx="3362839" cy="29891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8C49FEC-6BFD-4E23-A4DA-5BE91D6E4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81" y="1610641"/>
            <a:ext cx="3226436" cy="28679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74EA722B-4869-4A33-B311-42DE1169B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85" y="60540"/>
            <a:ext cx="3297299" cy="29309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92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C9B651-E2D8-4348-8689-73A92AE13C31}"/>
              </a:ext>
            </a:extLst>
          </p:cNvPr>
          <p:cNvSpPr txBox="1"/>
          <p:nvPr/>
        </p:nvSpPr>
        <p:spPr>
          <a:xfrm>
            <a:off x="133350" y="0"/>
            <a:ext cx="3419475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D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A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T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A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 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D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I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S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T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R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I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B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U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T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I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O</a:t>
            </a: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N</a:t>
            </a:r>
          </a:p>
          <a:p>
            <a:endParaRPr lang="it-IT" sz="2200" b="1" dirty="0">
              <a:solidFill>
                <a:srgbClr val="204AE4"/>
              </a:solidFill>
              <a:latin typeface="Amasis MT Pro Medium" panose="02040604050005020304" pitchFamily="18" charset="0"/>
            </a:endParaRPr>
          </a:p>
          <a:p>
            <a:r>
              <a:rPr lang="it-IT" sz="2200" b="1" dirty="0">
                <a:solidFill>
                  <a:srgbClr val="204AE4"/>
                </a:solidFill>
                <a:latin typeface="Amasis MT Pro Medium" panose="02040604050005020304" pitchFamily="18" charset="0"/>
              </a:rPr>
              <a:t>2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101B8B-E575-4FF3-91C5-DBB9CC73B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61" y="66278"/>
            <a:ext cx="3419475" cy="30395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63CF8A-B958-46AC-8C80-656864C2A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60" y="3250590"/>
            <a:ext cx="3419475" cy="30395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E9D8115-419A-456D-9E11-8EFC58605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19" y="76083"/>
            <a:ext cx="3446902" cy="30639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0A0613A-12B3-4EED-B9D6-9164828B5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19" y="3272454"/>
            <a:ext cx="3422165" cy="30419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4C6B21-C735-417C-90DB-3990C667A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667" y="108242"/>
            <a:ext cx="3374543" cy="29995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E48D3F7-E670-4850-A6D9-0BB88E7BB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208" y="3250590"/>
            <a:ext cx="3410584" cy="30316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41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0C881E-9580-439C-BCCB-4FF1333C116A}"/>
              </a:ext>
            </a:extLst>
          </p:cNvPr>
          <p:cNvSpPr txBox="1"/>
          <p:nvPr/>
        </p:nvSpPr>
        <p:spPr>
          <a:xfrm>
            <a:off x="660768" y="22022"/>
            <a:ext cx="52099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200" b="1" dirty="0" err="1">
                <a:solidFill>
                  <a:srgbClr val="204AE4"/>
                </a:solidFill>
                <a:latin typeface="Amasis MT Pro Medium" panose="02040604050005020304" pitchFamily="18" charset="0"/>
              </a:rPr>
              <a:t>Corrections</a:t>
            </a:r>
            <a:endParaRPr lang="it-IT" sz="5200" b="1" dirty="0">
              <a:solidFill>
                <a:srgbClr val="204AE4"/>
              </a:solidFill>
              <a:latin typeface="Amasis MT Pro Medium" panose="02040604050005020304" pitchFamily="18" charset="0"/>
            </a:endParaRPr>
          </a:p>
        </p:txBody>
      </p: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13AF8571-8529-4280-AB11-4CFA212D27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796904" y="2114773"/>
            <a:ext cx="6368900" cy="2158405"/>
          </a:xfrm>
          <a:prstGeom prst="curvedConnector3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92725A-2575-48A4-A31E-FC11368F0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17" y="1292544"/>
            <a:ext cx="4267117" cy="25845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19733C8-E40F-443A-B42F-2CCC82FF2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91" y="172306"/>
            <a:ext cx="1886396" cy="33616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5F72447-7E36-4796-919C-92723858B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673" y="172969"/>
            <a:ext cx="1886395" cy="33616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C726E01B-6C4A-4E46-A105-6E43FEB70F61}"/>
              </a:ext>
            </a:extLst>
          </p:cNvPr>
          <p:cNvSpPr/>
          <p:nvPr/>
        </p:nvSpPr>
        <p:spPr>
          <a:xfrm>
            <a:off x="2400074" y="2095500"/>
            <a:ext cx="505051" cy="3238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15686DE-D035-4AAD-B89C-90BCA0EC12F7}"/>
              </a:ext>
            </a:extLst>
          </p:cNvPr>
          <p:cNvSpPr/>
          <p:nvPr/>
        </p:nvSpPr>
        <p:spPr>
          <a:xfrm>
            <a:off x="2466749" y="2584821"/>
            <a:ext cx="438376" cy="3238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354DE99-9547-4817-B915-01E6D1083999}"/>
              </a:ext>
            </a:extLst>
          </p:cNvPr>
          <p:cNvSpPr txBox="1"/>
          <p:nvPr/>
        </p:nvSpPr>
        <p:spPr>
          <a:xfrm>
            <a:off x="2466749" y="4094988"/>
            <a:ext cx="516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masis MT Pro Medium" panose="02040604050005020304" pitchFamily="18" charset="0"/>
              </a:rPr>
              <a:t>Unreasonable</a:t>
            </a:r>
            <a:r>
              <a:rPr lang="it-IT" dirty="0">
                <a:latin typeface="Amasis MT Pro Medium" panose="02040604050005020304" pitchFamily="18" charset="0"/>
              </a:rPr>
              <a:t> data must be </a:t>
            </a:r>
            <a:r>
              <a:rPr lang="it-IT" dirty="0" err="1">
                <a:latin typeface="Amasis MT Pro Medium" panose="02040604050005020304" pitchFamily="18" charset="0"/>
              </a:rPr>
              <a:t>corrected</a:t>
            </a:r>
            <a:r>
              <a:rPr lang="it-IT" dirty="0">
                <a:latin typeface="Amasis MT Pro Medium" panose="02040604050005020304" pitchFamily="18" charset="0"/>
              </a:rPr>
              <a:t> </a:t>
            </a:r>
            <a:r>
              <a:rPr lang="it-IT" dirty="0" err="1">
                <a:latin typeface="Amasis MT Pro Medium" panose="02040604050005020304" pitchFamily="18" charset="0"/>
              </a:rPr>
              <a:t>substituting</a:t>
            </a:r>
            <a:r>
              <a:rPr lang="it-IT" dirty="0">
                <a:latin typeface="Amasis MT Pro Medium" panose="02040604050005020304" pitchFamily="18" charset="0"/>
              </a:rPr>
              <a:t> </a:t>
            </a:r>
            <a:r>
              <a:rPr lang="it-IT" dirty="0" err="1">
                <a:latin typeface="Amasis MT Pro Medium" panose="02040604050005020304" pitchFamily="18" charset="0"/>
              </a:rPr>
              <a:t>them</a:t>
            </a:r>
            <a:r>
              <a:rPr lang="it-IT" dirty="0">
                <a:latin typeface="Amasis MT Pro Medium" panose="02040604050005020304" pitchFamily="18" charset="0"/>
              </a:rPr>
              <a:t> with the </a:t>
            </a:r>
            <a:r>
              <a:rPr lang="it-IT" dirty="0" err="1">
                <a:latin typeface="Amasis MT Pro Medium" panose="02040604050005020304" pitchFamily="18" charset="0"/>
              </a:rPr>
              <a:t>mean</a:t>
            </a:r>
            <a:r>
              <a:rPr lang="it-IT" dirty="0">
                <a:latin typeface="Amasis MT Pro Medium" panose="02040604050005020304" pitchFamily="18" charset="0"/>
              </a:rPr>
              <a:t> </a:t>
            </a:r>
            <a:r>
              <a:rPr lang="it-IT" dirty="0" err="1">
                <a:latin typeface="Amasis MT Pro Medium" panose="02040604050005020304" pitchFamily="18" charset="0"/>
              </a:rPr>
              <a:t>values</a:t>
            </a:r>
            <a:r>
              <a:rPr lang="it-IT" dirty="0">
                <a:latin typeface="Amasis MT Pro Medium" panose="02040604050005020304" pitchFamily="18" charset="0"/>
              </a:rPr>
              <a:t> of the </a:t>
            </a:r>
            <a:r>
              <a:rPr lang="it-IT" dirty="0" err="1">
                <a:latin typeface="Amasis MT Pro Medium" panose="02040604050005020304" pitchFamily="18" charset="0"/>
              </a:rPr>
              <a:t>distributions</a:t>
            </a:r>
            <a:r>
              <a:rPr lang="it-IT" dirty="0">
                <a:latin typeface="Amasis MT Pro Medium" panose="02040604050005020304" pitchFamily="18" charset="0"/>
              </a:rPr>
              <a:t>.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9F2776E-460A-4581-AE80-9EAF55E4F7BB}"/>
              </a:ext>
            </a:extLst>
          </p:cNvPr>
          <p:cNvSpPr/>
          <p:nvPr/>
        </p:nvSpPr>
        <p:spPr>
          <a:xfrm>
            <a:off x="2161917" y="3534621"/>
            <a:ext cx="743208" cy="3960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B8859E4C-58A8-4F32-B914-5584BAE5E63F}"/>
              </a:ext>
            </a:extLst>
          </p:cNvPr>
          <p:cNvSpPr/>
          <p:nvPr/>
        </p:nvSpPr>
        <p:spPr>
          <a:xfrm>
            <a:off x="6572250" y="2505857"/>
            <a:ext cx="714375" cy="458046"/>
          </a:xfrm>
          <a:prstGeom prst="rightArrow">
            <a:avLst/>
          </a:prstGeom>
          <a:solidFill>
            <a:srgbClr val="204AE4"/>
          </a:solidFill>
          <a:ln>
            <a:solidFill>
              <a:srgbClr val="204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32CDAB4-38FE-4DD6-83EE-15A50ED53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32" y="3677446"/>
            <a:ext cx="2909130" cy="25858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87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61F3CA-5A70-45D3-9475-93E19632C02A}"/>
              </a:ext>
            </a:extLst>
          </p:cNvPr>
          <p:cNvSpPr txBox="1"/>
          <p:nvPr/>
        </p:nvSpPr>
        <p:spPr>
          <a:xfrm>
            <a:off x="393889" y="114300"/>
            <a:ext cx="449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B</a:t>
            </a:r>
          </a:p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E</a:t>
            </a:r>
          </a:p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F</a:t>
            </a:r>
          </a:p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O</a:t>
            </a:r>
          </a:p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R</a:t>
            </a:r>
          </a:p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E</a:t>
            </a:r>
          </a:p>
          <a:p>
            <a:endParaRPr lang="it-IT" sz="3000" b="1" dirty="0">
              <a:solidFill>
                <a:srgbClr val="2879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 panose="02040604050005020304" pitchFamily="18" charset="0"/>
            </a:endParaRPr>
          </a:p>
          <a:p>
            <a:endParaRPr lang="it-IT" sz="3000" b="1" dirty="0">
              <a:solidFill>
                <a:srgbClr val="2879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 panose="020406040500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AD5DA9-A0CD-4379-889F-5146A4C21732}"/>
              </a:ext>
            </a:extLst>
          </p:cNvPr>
          <p:cNvSpPr txBox="1"/>
          <p:nvPr/>
        </p:nvSpPr>
        <p:spPr>
          <a:xfrm>
            <a:off x="5648898" y="161041"/>
            <a:ext cx="328777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A</a:t>
            </a:r>
          </a:p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F</a:t>
            </a:r>
          </a:p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T</a:t>
            </a:r>
          </a:p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E</a:t>
            </a:r>
          </a:p>
          <a:p>
            <a:r>
              <a:rPr lang="it-IT" sz="3500" b="1" dirty="0">
                <a:solidFill>
                  <a:srgbClr val="2879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R</a:t>
            </a:r>
          </a:p>
          <a:p>
            <a:endParaRPr lang="it-IT" dirty="0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694865ED-BC89-430E-BC9F-F223434E8F72}"/>
              </a:ext>
            </a:extLst>
          </p:cNvPr>
          <p:cNvCxnSpPr/>
          <p:nvPr/>
        </p:nvCxnSpPr>
        <p:spPr>
          <a:xfrm rot="16200000" flipH="1">
            <a:off x="3065567" y="2070100"/>
            <a:ext cx="6446838" cy="2333625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4BDDDAF8-41BA-4CA2-B610-B3DB0CAD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06" y="435720"/>
            <a:ext cx="3005842" cy="26718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E39E15-50AB-4211-9329-9D9DF0C36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30" y="114300"/>
            <a:ext cx="1860048" cy="3314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EF644E6-6219-4D1D-B71D-3B6456300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3" y="3658804"/>
            <a:ext cx="2870909" cy="25519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37A1543-70B2-493C-BC73-E251B3700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38" y="114300"/>
            <a:ext cx="1860047" cy="3314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908730F-D445-416C-B30F-737A01BAAA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291" y="3677446"/>
            <a:ext cx="2870909" cy="25519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D689C02-A179-4733-B390-6A90A8ECB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32" y="3641818"/>
            <a:ext cx="2909130" cy="25858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C91D9D1F-645B-42F7-9615-117A6568A533}"/>
              </a:ext>
            </a:extLst>
          </p:cNvPr>
          <p:cNvSpPr/>
          <p:nvPr/>
        </p:nvSpPr>
        <p:spPr>
          <a:xfrm>
            <a:off x="819150" y="5753100"/>
            <a:ext cx="24765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F32C5EB-3613-45EF-8470-FC1C0E41BC61}"/>
              </a:ext>
            </a:extLst>
          </p:cNvPr>
          <p:cNvSpPr/>
          <p:nvPr/>
        </p:nvSpPr>
        <p:spPr>
          <a:xfrm>
            <a:off x="4305300" y="5624512"/>
            <a:ext cx="816873" cy="4857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AFEE1D74-9F23-45B5-823A-27C83FE24647}"/>
              </a:ext>
            </a:extLst>
          </p:cNvPr>
          <p:cNvSpPr/>
          <p:nvPr/>
        </p:nvSpPr>
        <p:spPr>
          <a:xfrm>
            <a:off x="1815392" y="377801"/>
            <a:ext cx="499184" cy="2787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81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81A785-393E-4D29-9E96-9957029CF701}"/>
              </a:ext>
            </a:extLst>
          </p:cNvPr>
          <p:cNvSpPr txBox="1"/>
          <p:nvPr/>
        </p:nvSpPr>
        <p:spPr>
          <a:xfrm>
            <a:off x="104776" y="200025"/>
            <a:ext cx="392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err="1">
                <a:solidFill>
                  <a:srgbClr val="2879F0"/>
                </a:solidFill>
                <a:latin typeface="Amasis MT Pro" panose="020B0604020202020204" pitchFamily="18" charset="0"/>
              </a:rPr>
              <a:t>Distributions</a:t>
            </a:r>
            <a:r>
              <a:rPr lang="it-IT" sz="3000" b="1" dirty="0">
                <a:solidFill>
                  <a:srgbClr val="2879F0"/>
                </a:solidFill>
                <a:latin typeface="Amasis MT Pro" panose="020B0604020202020204" pitchFamily="18" charset="0"/>
              </a:rPr>
              <a:t> </a:t>
            </a:r>
            <a:r>
              <a:rPr lang="it-IT" sz="3000" b="1" dirty="0" err="1">
                <a:solidFill>
                  <a:srgbClr val="2879F0"/>
                </a:solidFill>
                <a:latin typeface="Amasis MT Pro" panose="020B0604020202020204" pitchFamily="18" charset="0"/>
              </a:rPr>
              <a:t>connected</a:t>
            </a:r>
            <a:endParaRPr lang="it-IT" sz="3000" b="1" dirty="0">
              <a:solidFill>
                <a:srgbClr val="2879F0"/>
              </a:solidFill>
              <a:latin typeface="Amasis MT Pro" panose="020B0604020202020204" pitchFamily="18" charset="0"/>
            </a:endParaRPr>
          </a:p>
          <a:p>
            <a:r>
              <a:rPr lang="it-IT" sz="3000" b="1" dirty="0">
                <a:solidFill>
                  <a:srgbClr val="2879F0"/>
                </a:solidFill>
                <a:latin typeface="Amasis MT Pro" panose="020B0604020202020204" pitchFamily="18" charset="0"/>
              </a:rPr>
              <a:t>with </a:t>
            </a:r>
            <a:r>
              <a:rPr lang="it-IT" sz="3000" b="1" dirty="0" err="1">
                <a:solidFill>
                  <a:srgbClr val="2879F0"/>
                </a:solidFill>
                <a:latin typeface="Amasis MT Pro" panose="020B0604020202020204" pitchFamily="18" charset="0"/>
              </a:rPr>
              <a:t>heart</a:t>
            </a:r>
            <a:r>
              <a:rPr lang="it-IT" sz="3000" b="1" dirty="0">
                <a:solidFill>
                  <a:srgbClr val="2879F0"/>
                </a:solidFill>
                <a:latin typeface="Amasis MT Pro" panose="020B0604020202020204" pitchFamily="18" charset="0"/>
              </a:rPr>
              <a:t> </a:t>
            </a:r>
            <a:r>
              <a:rPr lang="it-IT" sz="3000" b="1" dirty="0" err="1">
                <a:solidFill>
                  <a:srgbClr val="2879F0"/>
                </a:solidFill>
                <a:latin typeface="Amasis MT Pro" panose="020B0604020202020204" pitchFamily="18" charset="0"/>
              </a:rPr>
              <a:t>failure</a:t>
            </a:r>
            <a:r>
              <a:rPr lang="it-IT" sz="3000" b="1" dirty="0">
                <a:solidFill>
                  <a:srgbClr val="2879F0"/>
                </a:solidFill>
                <a:latin typeface="Amasis MT Pro" panose="020B0604020202020204" pitchFamily="18" charset="0"/>
              </a:rPr>
              <a:t>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E56026-C188-4B44-AF9B-D20843A0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05" y="200025"/>
            <a:ext cx="3302334" cy="29354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022EA5-AD2B-4A9E-A18A-9F30EB3F4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89" y="3429000"/>
            <a:ext cx="3216566" cy="28591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D03BD52-6A9C-48E2-B4DC-DA5CF03B2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113" y="188572"/>
            <a:ext cx="3315218" cy="2946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39F1911-EA02-4F19-A7B0-75AD5CE63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9" y="2885967"/>
            <a:ext cx="3353673" cy="29810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F6817C0-4EBE-436A-8CC2-A5C06C7D3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112" y="3385154"/>
            <a:ext cx="3315219" cy="2946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5F2F5F0-6482-4CDE-85AA-6DA759420D53}"/>
              </a:ext>
            </a:extLst>
          </p:cNvPr>
          <p:cNvSpPr/>
          <p:nvPr/>
        </p:nvSpPr>
        <p:spPr>
          <a:xfrm>
            <a:off x="264803" y="1904178"/>
            <a:ext cx="563872" cy="209550"/>
          </a:xfrm>
          <a:prstGeom prst="rect">
            <a:avLst/>
          </a:prstGeom>
          <a:solidFill>
            <a:srgbClr val="FA6F58"/>
          </a:solidFill>
          <a:ln>
            <a:solidFill>
              <a:srgbClr val="FA6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106243D-C097-419C-9458-9A0E9B1A0050}"/>
              </a:ext>
            </a:extLst>
          </p:cNvPr>
          <p:cNvSpPr/>
          <p:nvPr/>
        </p:nvSpPr>
        <p:spPr>
          <a:xfrm>
            <a:off x="264803" y="2271962"/>
            <a:ext cx="563872" cy="209550"/>
          </a:xfrm>
          <a:prstGeom prst="rect">
            <a:avLst/>
          </a:prstGeom>
          <a:solidFill>
            <a:srgbClr val="88D4CD"/>
          </a:solidFill>
          <a:ln>
            <a:solidFill>
              <a:srgbClr val="88D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0646FC3-7133-49F8-90E8-F1C998720679}"/>
              </a:ext>
            </a:extLst>
          </p:cNvPr>
          <p:cNvSpPr txBox="1"/>
          <p:nvPr/>
        </p:nvSpPr>
        <p:spPr>
          <a:xfrm>
            <a:off x="854943" y="1802433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BF238B9-0490-4A34-87FB-ECD2E5D9057A}"/>
              </a:ext>
            </a:extLst>
          </p:cNvPr>
          <p:cNvSpPr txBox="1"/>
          <p:nvPr/>
        </p:nvSpPr>
        <p:spPr>
          <a:xfrm>
            <a:off x="854943" y="2192071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E06DE8-8C65-45AE-B986-462F4F39F2B2}"/>
              </a:ext>
            </a:extLst>
          </p:cNvPr>
          <p:cNvSpPr txBox="1"/>
          <p:nvPr/>
        </p:nvSpPr>
        <p:spPr>
          <a:xfrm>
            <a:off x="190500" y="124510"/>
            <a:ext cx="38766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 err="1">
                <a:solidFill>
                  <a:srgbClr val="2879F0"/>
                </a:solidFill>
                <a:latin typeface="Amasis MT Pro" panose="020B0604020202020204" pitchFamily="18" charset="0"/>
              </a:rPr>
              <a:t>Distributions</a:t>
            </a:r>
            <a:r>
              <a:rPr lang="it-IT" sz="3000" b="1" dirty="0">
                <a:solidFill>
                  <a:srgbClr val="2879F0"/>
                </a:solidFill>
                <a:latin typeface="Amasis MT Pro" panose="020B0604020202020204" pitchFamily="18" charset="0"/>
              </a:rPr>
              <a:t> </a:t>
            </a:r>
            <a:r>
              <a:rPr lang="it-IT" sz="3000" b="1" dirty="0" err="1">
                <a:solidFill>
                  <a:srgbClr val="2879F0"/>
                </a:solidFill>
                <a:latin typeface="Amasis MT Pro" panose="020B0604020202020204" pitchFamily="18" charset="0"/>
              </a:rPr>
              <a:t>connected</a:t>
            </a:r>
            <a:endParaRPr lang="it-IT" sz="3000" b="1" dirty="0">
              <a:solidFill>
                <a:srgbClr val="2879F0"/>
              </a:solidFill>
              <a:latin typeface="Amasis MT Pro" panose="020B0604020202020204" pitchFamily="18" charset="0"/>
            </a:endParaRPr>
          </a:p>
          <a:p>
            <a:r>
              <a:rPr lang="it-IT" sz="3000" b="1" dirty="0">
                <a:solidFill>
                  <a:srgbClr val="2879F0"/>
                </a:solidFill>
                <a:latin typeface="Amasis MT Pro" panose="020B0604020202020204" pitchFamily="18" charset="0"/>
              </a:rPr>
              <a:t>with </a:t>
            </a:r>
            <a:r>
              <a:rPr lang="it-IT" sz="3000" b="1" dirty="0" err="1">
                <a:solidFill>
                  <a:srgbClr val="2879F0"/>
                </a:solidFill>
                <a:latin typeface="Amasis MT Pro" panose="020B0604020202020204" pitchFamily="18" charset="0"/>
              </a:rPr>
              <a:t>heart</a:t>
            </a:r>
            <a:r>
              <a:rPr lang="it-IT" sz="3000" b="1" dirty="0">
                <a:solidFill>
                  <a:srgbClr val="2879F0"/>
                </a:solidFill>
                <a:latin typeface="Amasis MT Pro" panose="020B0604020202020204" pitchFamily="18" charset="0"/>
              </a:rPr>
              <a:t> </a:t>
            </a:r>
          </a:p>
          <a:p>
            <a:r>
              <a:rPr lang="it-IT" sz="3000" b="1" dirty="0" err="1">
                <a:solidFill>
                  <a:srgbClr val="2879F0"/>
                </a:solidFill>
                <a:latin typeface="Amasis MT Pro" panose="020B0604020202020204" pitchFamily="18" charset="0"/>
              </a:rPr>
              <a:t>failure</a:t>
            </a:r>
            <a:r>
              <a:rPr lang="it-IT" sz="3000" b="1" dirty="0">
                <a:solidFill>
                  <a:srgbClr val="2879F0"/>
                </a:solidFill>
                <a:latin typeface="Amasis MT Pro" panose="020B0604020202020204" pitchFamily="18" charset="0"/>
              </a:rPr>
              <a:t> 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98093F-4189-414B-806E-BFA0FFFA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51" y="221693"/>
            <a:ext cx="2867756" cy="25491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FA6070D-552A-4D9E-8866-DB6A79D3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72" y="221694"/>
            <a:ext cx="2867756" cy="25491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56ED2F9-0D9F-4932-A173-BDC1E80C7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631" y="192260"/>
            <a:ext cx="2900869" cy="25785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BBF8896-7A3A-466A-B5FF-F28DD1843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5" y="3088639"/>
            <a:ext cx="3448070" cy="3064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B82C0D3-4767-4521-AA3B-C1DF3B68E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30" y="3088639"/>
            <a:ext cx="3448070" cy="3064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96FF0BB-AC53-4D9C-B255-8BD943E8E6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27" y="3088639"/>
            <a:ext cx="3448070" cy="3064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C3D03FB1-3345-4F19-850B-99ED4C4206B7}"/>
              </a:ext>
            </a:extLst>
          </p:cNvPr>
          <p:cNvSpPr/>
          <p:nvPr/>
        </p:nvSpPr>
        <p:spPr>
          <a:xfrm>
            <a:off x="264803" y="2228850"/>
            <a:ext cx="563872" cy="209550"/>
          </a:xfrm>
          <a:prstGeom prst="rect">
            <a:avLst/>
          </a:prstGeom>
          <a:solidFill>
            <a:srgbClr val="FA6F58"/>
          </a:solidFill>
          <a:ln>
            <a:solidFill>
              <a:srgbClr val="FA6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8C69B14-5C08-4E41-AFE9-CF886C544325}"/>
              </a:ext>
            </a:extLst>
          </p:cNvPr>
          <p:cNvSpPr txBox="1"/>
          <p:nvPr/>
        </p:nvSpPr>
        <p:spPr>
          <a:xfrm>
            <a:off x="837996" y="2176543"/>
            <a:ext cx="24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76C2C0B-F2D1-40BC-AE9A-C190C7CA9C40}"/>
              </a:ext>
            </a:extLst>
          </p:cNvPr>
          <p:cNvSpPr/>
          <p:nvPr/>
        </p:nvSpPr>
        <p:spPr>
          <a:xfrm>
            <a:off x="264803" y="2607707"/>
            <a:ext cx="563872" cy="209550"/>
          </a:xfrm>
          <a:prstGeom prst="rect">
            <a:avLst/>
          </a:prstGeom>
          <a:solidFill>
            <a:srgbClr val="88D4CD"/>
          </a:solidFill>
          <a:ln>
            <a:solidFill>
              <a:srgbClr val="88D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9D96C5A-F9D0-4904-BF69-A0F7D8E8C541}"/>
              </a:ext>
            </a:extLst>
          </p:cNvPr>
          <p:cNvSpPr txBox="1"/>
          <p:nvPr/>
        </p:nvSpPr>
        <p:spPr>
          <a:xfrm>
            <a:off x="859779" y="2527816"/>
            <a:ext cx="162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600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FC8F2F77-34E6-4881-95B5-684C0DB1B352}" vid="{E8CAFA2A-74B5-4F8A-862E-91B15D2EA6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{F46B9837-75CE-4BBF-AB03-EDECEAF96299}tf56160789_win32</Template>
  <TotalTime>523</TotalTime>
  <Words>514</Words>
  <Application>Microsoft Office PowerPoint</Application>
  <PresentationFormat>Widescreen</PresentationFormat>
  <Paragraphs>142</Paragraphs>
  <Slides>22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Aldhabi</vt:lpstr>
      <vt:lpstr>Amasis MT Pro</vt:lpstr>
      <vt:lpstr>Amasis MT Pro Medium</vt:lpstr>
      <vt:lpstr>Arial</vt:lpstr>
      <vt:lpstr>Bodoni MT Condensed</vt:lpstr>
      <vt:lpstr>Bookman Old Style</vt:lpstr>
      <vt:lpstr>Calibri</vt:lpstr>
      <vt:lpstr>Franklin Gothic Book</vt:lpstr>
      <vt:lpstr>Georgia Pro Semibold</vt:lpstr>
      <vt:lpstr>Times New Roman</vt:lpstr>
      <vt:lpstr>Wingdings</vt:lpstr>
      <vt:lpstr>1_RetrospectVTI</vt:lpstr>
      <vt:lpstr>Analysis of Heart Failure dataset</vt:lpstr>
      <vt:lpstr>General purpose</vt:lpstr>
      <vt:lpstr>Overview of the dataset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Comparison between people with or without heart failure</vt:lpstr>
      <vt:lpstr>Risorse umane diapositiva 2</vt:lpstr>
      <vt:lpstr>Age VS Heart Failure</vt:lpstr>
      <vt:lpstr>Sex VS Heart Failure</vt:lpstr>
      <vt:lpstr>CheastPainType VS Heart Failure</vt:lpstr>
      <vt:lpstr>FastingBS VS Heart Failure</vt:lpstr>
      <vt:lpstr>MaxHR VS Heart Disease</vt:lpstr>
      <vt:lpstr>Exercise Angina VS Heart Failure</vt:lpstr>
      <vt:lpstr>ST slope VS Heart Failure</vt:lpstr>
      <vt:lpstr>Risorse umane diapositiva 2</vt:lpstr>
      <vt:lpstr>Presentazione standard di PowerPoint</vt:lpstr>
      <vt:lpstr>Presentazione standard di PowerPoint</vt:lpstr>
      <vt:lpstr>Risorse umane diapositiva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Heart Failure dataset</dc:title>
  <dc:creator>Miriam Marchetti - Studente SSML Carlo Bo</dc:creator>
  <cp:lastModifiedBy>Miriam Marchetti - Studente SSML Carlo Bo</cp:lastModifiedBy>
  <cp:revision>11</cp:revision>
  <dcterms:created xsi:type="dcterms:W3CDTF">2022-02-12T14:52:12Z</dcterms:created>
  <dcterms:modified xsi:type="dcterms:W3CDTF">2022-02-14T15:28:19Z</dcterms:modified>
</cp:coreProperties>
</file>