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2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2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6F339-7AA2-4684-A319-2B681085C39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F2053A-8B7A-4A13-AD5A-9D1B87D1C841}">
      <dgm:prSet/>
      <dgm:spPr/>
      <dgm:t>
        <a:bodyPr/>
        <a:lstStyle/>
        <a:p>
          <a:r>
            <a:rPr lang="en-US"/>
            <a:t>Challenge Task</a:t>
          </a:r>
        </a:p>
      </dgm:t>
    </dgm:pt>
    <dgm:pt modelId="{726CEEC5-850E-4B85-98C9-FE191AA8C7AB}" type="parTrans" cxnId="{86EE0603-7955-451B-9B88-4420396D0704}">
      <dgm:prSet/>
      <dgm:spPr/>
      <dgm:t>
        <a:bodyPr/>
        <a:lstStyle/>
        <a:p>
          <a:endParaRPr lang="en-US"/>
        </a:p>
      </dgm:t>
    </dgm:pt>
    <dgm:pt modelId="{B63893F8-16BA-440B-95D1-34191F12E164}" type="sibTrans" cxnId="{86EE0603-7955-451B-9B88-4420396D0704}">
      <dgm:prSet/>
      <dgm:spPr/>
      <dgm:t>
        <a:bodyPr/>
        <a:lstStyle/>
        <a:p>
          <a:endParaRPr lang="en-US"/>
        </a:p>
      </dgm:t>
    </dgm:pt>
    <dgm:pt modelId="{ACFE08B7-24DE-49CA-B12C-43D37BC73D81}">
      <dgm:prSet/>
      <dgm:spPr/>
      <dgm:t>
        <a:bodyPr/>
        <a:lstStyle/>
        <a:p>
          <a:r>
            <a:rPr lang="en-US"/>
            <a:t>Data</a:t>
          </a:r>
        </a:p>
      </dgm:t>
    </dgm:pt>
    <dgm:pt modelId="{9F622DA7-E3A0-47B6-B8A6-53530B19C351}" type="parTrans" cxnId="{605A9F45-C62B-4A18-8824-D3EF44A6AEA0}">
      <dgm:prSet/>
      <dgm:spPr/>
      <dgm:t>
        <a:bodyPr/>
        <a:lstStyle/>
        <a:p>
          <a:endParaRPr lang="en-US"/>
        </a:p>
      </dgm:t>
    </dgm:pt>
    <dgm:pt modelId="{419D3DD1-3C98-4E91-A045-5357214EE28C}" type="sibTrans" cxnId="{605A9F45-C62B-4A18-8824-D3EF44A6AEA0}">
      <dgm:prSet/>
      <dgm:spPr/>
      <dgm:t>
        <a:bodyPr/>
        <a:lstStyle/>
        <a:p>
          <a:endParaRPr lang="en-US"/>
        </a:p>
      </dgm:t>
    </dgm:pt>
    <dgm:pt modelId="{E048204B-7C5A-4EFA-A66E-0463B1CCEAE0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6E15F695-FE94-41A2-B80D-8BF5606C16F9}" type="parTrans" cxnId="{08591991-3800-4125-B045-5AC9BDA707AE}">
      <dgm:prSet/>
      <dgm:spPr/>
      <dgm:t>
        <a:bodyPr/>
        <a:lstStyle/>
        <a:p>
          <a:endParaRPr lang="en-US"/>
        </a:p>
      </dgm:t>
    </dgm:pt>
    <dgm:pt modelId="{C9B649FC-AB9D-48BE-A34A-60BE85128E7A}" type="sibTrans" cxnId="{08591991-3800-4125-B045-5AC9BDA707AE}">
      <dgm:prSet/>
      <dgm:spPr/>
      <dgm:t>
        <a:bodyPr/>
        <a:lstStyle/>
        <a:p>
          <a:endParaRPr lang="en-US"/>
        </a:p>
      </dgm:t>
    </dgm:pt>
    <dgm:pt modelId="{6A42E6F9-C2A5-449A-B7AD-87DDEF39C8E9}">
      <dgm:prSet/>
      <dgm:spPr/>
      <dgm:t>
        <a:bodyPr/>
        <a:lstStyle/>
        <a:p>
          <a:r>
            <a:rPr lang="en-US"/>
            <a:t>Model</a:t>
          </a:r>
        </a:p>
      </dgm:t>
    </dgm:pt>
    <dgm:pt modelId="{895A6274-37EA-49CB-B5ED-0540E2C9F180}" type="parTrans" cxnId="{027EE8CC-6807-4AE8-8197-B7BB9CC78FAB}">
      <dgm:prSet/>
      <dgm:spPr/>
      <dgm:t>
        <a:bodyPr/>
        <a:lstStyle/>
        <a:p>
          <a:endParaRPr lang="en-US"/>
        </a:p>
      </dgm:t>
    </dgm:pt>
    <dgm:pt modelId="{1F6A59E1-8E56-4A8E-AFCC-79DB4748F628}" type="sibTrans" cxnId="{027EE8CC-6807-4AE8-8197-B7BB9CC78FAB}">
      <dgm:prSet/>
      <dgm:spPr/>
      <dgm:t>
        <a:bodyPr/>
        <a:lstStyle/>
        <a:p>
          <a:endParaRPr lang="en-US"/>
        </a:p>
      </dgm:t>
    </dgm:pt>
    <dgm:pt modelId="{01FD5EC8-74EC-41F1-8356-D7936099094F}">
      <dgm:prSet/>
      <dgm:spPr/>
      <dgm:t>
        <a:bodyPr/>
        <a:lstStyle/>
        <a:p>
          <a:r>
            <a:rPr lang="en-US"/>
            <a:t>Results</a:t>
          </a:r>
        </a:p>
      </dgm:t>
    </dgm:pt>
    <dgm:pt modelId="{A9E0CB3A-DC1D-4263-B715-F27E70AE1366}" type="parTrans" cxnId="{3161F922-8316-4E24-93AA-685A9E7EABBC}">
      <dgm:prSet/>
      <dgm:spPr/>
      <dgm:t>
        <a:bodyPr/>
        <a:lstStyle/>
        <a:p>
          <a:endParaRPr lang="en-US"/>
        </a:p>
      </dgm:t>
    </dgm:pt>
    <dgm:pt modelId="{B156F593-FBCC-4AB7-AB51-607C5AF58A65}" type="sibTrans" cxnId="{3161F922-8316-4E24-93AA-685A9E7EABBC}">
      <dgm:prSet/>
      <dgm:spPr/>
      <dgm:t>
        <a:bodyPr/>
        <a:lstStyle/>
        <a:p>
          <a:endParaRPr lang="en-US"/>
        </a:p>
      </dgm:t>
    </dgm:pt>
    <dgm:pt modelId="{28EBE0F9-BA78-4D90-9946-1E1EAEE1CD75}">
      <dgm:prSet/>
      <dgm:spPr/>
      <dgm:t>
        <a:bodyPr/>
        <a:lstStyle/>
        <a:p>
          <a:r>
            <a:rPr lang="en-US"/>
            <a:t>Problems</a:t>
          </a:r>
        </a:p>
      </dgm:t>
    </dgm:pt>
    <dgm:pt modelId="{B377A672-E579-4ADB-BA1C-5D7435ACCA68}" type="parTrans" cxnId="{76558412-2B05-49A0-B98B-9651BBF6C14A}">
      <dgm:prSet/>
      <dgm:spPr/>
      <dgm:t>
        <a:bodyPr/>
        <a:lstStyle/>
        <a:p>
          <a:endParaRPr lang="en-US"/>
        </a:p>
      </dgm:t>
    </dgm:pt>
    <dgm:pt modelId="{0FDF21E8-8581-435D-8C83-F0A02CF201CF}" type="sibTrans" cxnId="{76558412-2B05-49A0-B98B-9651BBF6C14A}">
      <dgm:prSet/>
      <dgm:spPr/>
      <dgm:t>
        <a:bodyPr/>
        <a:lstStyle/>
        <a:p>
          <a:endParaRPr lang="en-US"/>
        </a:p>
      </dgm:t>
    </dgm:pt>
    <dgm:pt modelId="{A2DCF8FE-3AE2-4812-B48B-81CA966E504C}" type="pres">
      <dgm:prSet presAssocID="{D776F339-7AA2-4684-A319-2B681085C39E}" presName="vert0" presStyleCnt="0">
        <dgm:presLayoutVars>
          <dgm:dir/>
          <dgm:animOne val="branch"/>
          <dgm:animLvl val="lvl"/>
        </dgm:presLayoutVars>
      </dgm:prSet>
      <dgm:spPr/>
    </dgm:pt>
    <dgm:pt modelId="{24985476-7D31-4B76-BCAB-6603CD3372BD}" type="pres">
      <dgm:prSet presAssocID="{07F2053A-8B7A-4A13-AD5A-9D1B87D1C841}" presName="thickLine" presStyleLbl="alignNode1" presStyleIdx="0" presStyleCnt="6"/>
      <dgm:spPr/>
    </dgm:pt>
    <dgm:pt modelId="{FC386DFC-78FB-4791-B26F-AE7B78DCE246}" type="pres">
      <dgm:prSet presAssocID="{07F2053A-8B7A-4A13-AD5A-9D1B87D1C841}" presName="horz1" presStyleCnt="0"/>
      <dgm:spPr/>
    </dgm:pt>
    <dgm:pt modelId="{4A4C142C-CE4A-4FA2-B444-B403223CFEDB}" type="pres">
      <dgm:prSet presAssocID="{07F2053A-8B7A-4A13-AD5A-9D1B87D1C841}" presName="tx1" presStyleLbl="revTx" presStyleIdx="0" presStyleCnt="6"/>
      <dgm:spPr/>
    </dgm:pt>
    <dgm:pt modelId="{8BE00544-1590-47C7-81C4-3EFE97C0AB10}" type="pres">
      <dgm:prSet presAssocID="{07F2053A-8B7A-4A13-AD5A-9D1B87D1C841}" presName="vert1" presStyleCnt="0"/>
      <dgm:spPr/>
    </dgm:pt>
    <dgm:pt modelId="{EEFE52A4-DDE6-4D3E-A673-716F7D13A06F}" type="pres">
      <dgm:prSet presAssocID="{ACFE08B7-24DE-49CA-B12C-43D37BC73D81}" presName="thickLine" presStyleLbl="alignNode1" presStyleIdx="1" presStyleCnt="6"/>
      <dgm:spPr/>
    </dgm:pt>
    <dgm:pt modelId="{2BBF46B4-5C67-4236-8432-18C7AA495A14}" type="pres">
      <dgm:prSet presAssocID="{ACFE08B7-24DE-49CA-B12C-43D37BC73D81}" presName="horz1" presStyleCnt="0"/>
      <dgm:spPr/>
    </dgm:pt>
    <dgm:pt modelId="{11D1B9E0-0211-4103-9452-75E156C050AA}" type="pres">
      <dgm:prSet presAssocID="{ACFE08B7-24DE-49CA-B12C-43D37BC73D81}" presName="tx1" presStyleLbl="revTx" presStyleIdx="1" presStyleCnt="6"/>
      <dgm:spPr/>
    </dgm:pt>
    <dgm:pt modelId="{23A02847-5586-4081-AEFF-A3F4BB8B7370}" type="pres">
      <dgm:prSet presAssocID="{ACFE08B7-24DE-49CA-B12C-43D37BC73D81}" presName="vert1" presStyleCnt="0"/>
      <dgm:spPr/>
    </dgm:pt>
    <dgm:pt modelId="{552C61F1-77C6-44D4-9413-2690DA1900D7}" type="pres">
      <dgm:prSet presAssocID="{E048204B-7C5A-4EFA-A66E-0463B1CCEAE0}" presName="thickLine" presStyleLbl="alignNode1" presStyleIdx="2" presStyleCnt="6"/>
      <dgm:spPr/>
    </dgm:pt>
    <dgm:pt modelId="{406794E4-41DC-496D-880C-2D85F5ADCDD2}" type="pres">
      <dgm:prSet presAssocID="{E048204B-7C5A-4EFA-A66E-0463B1CCEAE0}" presName="horz1" presStyleCnt="0"/>
      <dgm:spPr/>
    </dgm:pt>
    <dgm:pt modelId="{05B29731-BD76-485A-B5F1-52A0F58DDBBB}" type="pres">
      <dgm:prSet presAssocID="{E048204B-7C5A-4EFA-A66E-0463B1CCEAE0}" presName="tx1" presStyleLbl="revTx" presStyleIdx="2" presStyleCnt="6"/>
      <dgm:spPr/>
    </dgm:pt>
    <dgm:pt modelId="{2F2A69D4-66BC-4515-B3A7-8E4C687B5857}" type="pres">
      <dgm:prSet presAssocID="{E048204B-7C5A-4EFA-A66E-0463B1CCEAE0}" presName="vert1" presStyleCnt="0"/>
      <dgm:spPr/>
    </dgm:pt>
    <dgm:pt modelId="{06599942-8B86-40EA-9989-F797546F27C2}" type="pres">
      <dgm:prSet presAssocID="{6A42E6F9-C2A5-449A-B7AD-87DDEF39C8E9}" presName="thickLine" presStyleLbl="alignNode1" presStyleIdx="3" presStyleCnt="6"/>
      <dgm:spPr/>
    </dgm:pt>
    <dgm:pt modelId="{DA10EB13-6E31-4955-8630-92636B47B12E}" type="pres">
      <dgm:prSet presAssocID="{6A42E6F9-C2A5-449A-B7AD-87DDEF39C8E9}" presName="horz1" presStyleCnt="0"/>
      <dgm:spPr/>
    </dgm:pt>
    <dgm:pt modelId="{EBAF1B8B-FCDC-406E-B06B-891FD359BA0D}" type="pres">
      <dgm:prSet presAssocID="{6A42E6F9-C2A5-449A-B7AD-87DDEF39C8E9}" presName="tx1" presStyleLbl="revTx" presStyleIdx="3" presStyleCnt="6"/>
      <dgm:spPr/>
    </dgm:pt>
    <dgm:pt modelId="{1980FD90-9B83-47EA-80C3-5E3195943C6E}" type="pres">
      <dgm:prSet presAssocID="{6A42E6F9-C2A5-449A-B7AD-87DDEF39C8E9}" presName="vert1" presStyleCnt="0"/>
      <dgm:spPr/>
    </dgm:pt>
    <dgm:pt modelId="{E30B003F-B0DB-4A0D-B936-B6112655D02D}" type="pres">
      <dgm:prSet presAssocID="{01FD5EC8-74EC-41F1-8356-D7936099094F}" presName="thickLine" presStyleLbl="alignNode1" presStyleIdx="4" presStyleCnt="6"/>
      <dgm:spPr/>
    </dgm:pt>
    <dgm:pt modelId="{F50412A9-04C9-4358-8BBE-D2C879762AB6}" type="pres">
      <dgm:prSet presAssocID="{01FD5EC8-74EC-41F1-8356-D7936099094F}" presName="horz1" presStyleCnt="0"/>
      <dgm:spPr/>
    </dgm:pt>
    <dgm:pt modelId="{2B0F5EA3-374F-44F7-BFE8-53F5508166DC}" type="pres">
      <dgm:prSet presAssocID="{01FD5EC8-74EC-41F1-8356-D7936099094F}" presName="tx1" presStyleLbl="revTx" presStyleIdx="4" presStyleCnt="6"/>
      <dgm:spPr/>
    </dgm:pt>
    <dgm:pt modelId="{86C1F845-C4BA-4AC2-8CB6-FE900FF300F2}" type="pres">
      <dgm:prSet presAssocID="{01FD5EC8-74EC-41F1-8356-D7936099094F}" presName="vert1" presStyleCnt="0"/>
      <dgm:spPr/>
    </dgm:pt>
    <dgm:pt modelId="{5BC49309-F142-4F4C-ABB4-4812872F366A}" type="pres">
      <dgm:prSet presAssocID="{28EBE0F9-BA78-4D90-9946-1E1EAEE1CD75}" presName="thickLine" presStyleLbl="alignNode1" presStyleIdx="5" presStyleCnt="6"/>
      <dgm:spPr/>
    </dgm:pt>
    <dgm:pt modelId="{636741B1-C734-408F-BABD-11204AA0B870}" type="pres">
      <dgm:prSet presAssocID="{28EBE0F9-BA78-4D90-9946-1E1EAEE1CD75}" presName="horz1" presStyleCnt="0"/>
      <dgm:spPr/>
    </dgm:pt>
    <dgm:pt modelId="{B60E0126-3509-4685-93CD-F9EF0979C84F}" type="pres">
      <dgm:prSet presAssocID="{28EBE0F9-BA78-4D90-9946-1E1EAEE1CD75}" presName="tx1" presStyleLbl="revTx" presStyleIdx="5" presStyleCnt="6"/>
      <dgm:spPr/>
    </dgm:pt>
    <dgm:pt modelId="{039EA1A3-05F5-4B84-8B29-B763282BD6E2}" type="pres">
      <dgm:prSet presAssocID="{28EBE0F9-BA78-4D90-9946-1E1EAEE1CD75}" presName="vert1" presStyleCnt="0"/>
      <dgm:spPr/>
    </dgm:pt>
  </dgm:ptLst>
  <dgm:cxnLst>
    <dgm:cxn modelId="{86EE0603-7955-451B-9B88-4420396D0704}" srcId="{D776F339-7AA2-4684-A319-2B681085C39E}" destId="{07F2053A-8B7A-4A13-AD5A-9D1B87D1C841}" srcOrd="0" destOrd="0" parTransId="{726CEEC5-850E-4B85-98C9-FE191AA8C7AB}" sibTransId="{B63893F8-16BA-440B-95D1-34191F12E164}"/>
    <dgm:cxn modelId="{76558412-2B05-49A0-B98B-9651BBF6C14A}" srcId="{D776F339-7AA2-4684-A319-2B681085C39E}" destId="{28EBE0F9-BA78-4D90-9946-1E1EAEE1CD75}" srcOrd="5" destOrd="0" parTransId="{B377A672-E579-4ADB-BA1C-5D7435ACCA68}" sibTransId="{0FDF21E8-8581-435D-8C83-F0A02CF201CF}"/>
    <dgm:cxn modelId="{3161F922-8316-4E24-93AA-685A9E7EABBC}" srcId="{D776F339-7AA2-4684-A319-2B681085C39E}" destId="{01FD5EC8-74EC-41F1-8356-D7936099094F}" srcOrd="4" destOrd="0" parTransId="{A9E0CB3A-DC1D-4263-B715-F27E70AE1366}" sibTransId="{B156F593-FBCC-4AB7-AB51-607C5AF58A65}"/>
    <dgm:cxn modelId="{FEB35C32-EAFE-44E1-A303-798858D4F9A3}" type="presOf" srcId="{07F2053A-8B7A-4A13-AD5A-9D1B87D1C841}" destId="{4A4C142C-CE4A-4FA2-B444-B403223CFEDB}" srcOrd="0" destOrd="0" presId="urn:microsoft.com/office/officeart/2008/layout/LinedList"/>
    <dgm:cxn modelId="{605A9F45-C62B-4A18-8824-D3EF44A6AEA0}" srcId="{D776F339-7AA2-4684-A319-2B681085C39E}" destId="{ACFE08B7-24DE-49CA-B12C-43D37BC73D81}" srcOrd="1" destOrd="0" parTransId="{9F622DA7-E3A0-47B6-B8A6-53530B19C351}" sibTransId="{419D3DD1-3C98-4E91-A045-5357214EE28C}"/>
    <dgm:cxn modelId="{6BEAA850-CC18-45E5-83A1-F2F0613BC884}" type="presOf" srcId="{01FD5EC8-74EC-41F1-8356-D7936099094F}" destId="{2B0F5EA3-374F-44F7-BFE8-53F5508166DC}" srcOrd="0" destOrd="0" presId="urn:microsoft.com/office/officeart/2008/layout/LinedList"/>
    <dgm:cxn modelId="{EA8BBA72-0A0A-443C-8BEC-F4E44E6FDF49}" type="presOf" srcId="{28EBE0F9-BA78-4D90-9946-1E1EAEE1CD75}" destId="{B60E0126-3509-4685-93CD-F9EF0979C84F}" srcOrd="0" destOrd="0" presId="urn:microsoft.com/office/officeart/2008/layout/LinedList"/>
    <dgm:cxn modelId="{5310A88F-18CF-4A68-BCD1-A6265BAB0868}" type="presOf" srcId="{D776F339-7AA2-4684-A319-2B681085C39E}" destId="{A2DCF8FE-3AE2-4812-B48B-81CA966E504C}" srcOrd="0" destOrd="0" presId="urn:microsoft.com/office/officeart/2008/layout/LinedList"/>
    <dgm:cxn modelId="{08591991-3800-4125-B045-5AC9BDA707AE}" srcId="{D776F339-7AA2-4684-A319-2B681085C39E}" destId="{E048204B-7C5A-4EFA-A66E-0463B1CCEAE0}" srcOrd="2" destOrd="0" parTransId="{6E15F695-FE94-41A2-B80D-8BF5606C16F9}" sibTransId="{C9B649FC-AB9D-48BE-A34A-60BE85128E7A}"/>
    <dgm:cxn modelId="{EF7A179F-4904-4F3D-B590-EE07F90DDEB0}" type="presOf" srcId="{E048204B-7C5A-4EFA-A66E-0463B1CCEAE0}" destId="{05B29731-BD76-485A-B5F1-52A0F58DDBBB}" srcOrd="0" destOrd="0" presId="urn:microsoft.com/office/officeart/2008/layout/LinedList"/>
    <dgm:cxn modelId="{9849F1AE-9BB6-4823-BF58-647008D85F35}" type="presOf" srcId="{6A42E6F9-C2A5-449A-B7AD-87DDEF39C8E9}" destId="{EBAF1B8B-FCDC-406E-B06B-891FD359BA0D}" srcOrd="0" destOrd="0" presId="urn:microsoft.com/office/officeart/2008/layout/LinedList"/>
    <dgm:cxn modelId="{A606BFC8-03FC-4ADC-8AE9-417C80C8314D}" type="presOf" srcId="{ACFE08B7-24DE-49CA-B12C-43D37BC73D81}" destId="{11D1B9E0-0211-4103-9452-75E156C050AA}" srcOrd="0" destOrd="0" presId="urn:microsoft.com/office/officeart/2008/layout/LinedList"/>
    <dgm:cxn modelId="{027EE8CC-6807-4AE8-8197-B7BB9CC78FAB}" srcId="{D776F339-7AA2-4684-A319-2B681085C39E}" destId="{6A42E6F9-C2A5-449A-B7AD-87DDEF39C8E9}" srcOrd="3" destOrd="0" parTransId="{895A6274-37EA-49CB-B5ED-0540E2C9F180}" sibTransId="{1F6A59E1-8E56-4A8E-AFCC-79DB4748F628}"/>
    <dgm:cxn modelId="{B13504E4-0552-492D-9CF1-598D8C19ECB4}" type="presParOf" srcId="{A2DCF8FE-3AE2-4812-B48B-81CA966E504C}" destId="{24985476-7D31-4B76-BCAB-6603CD3372BD}" srcOrd="0" destOrd="0" presId="urn:microsoft.com/office/officeart/2008/layout/LinedList"/>
    <dgm:cxn modelId="{73AF5A24-AAF1-489D-94A5-3D20C4AF4F97}" type="presParOf" srcId="{A2DCF8FE-3AE2-4812-B48B-81CA966E504C}" destId="{FC386DFC-78FB-4791-B26F-AE7B78DCE246}" srcOrd="1" destOrd="0" presId="urn:microsoft.com/office/officeart/2008/layout/LinedList"/>
    <dgm:cxn modelId="{23B0972E-E535-4DD0-A187-537DDA9D3BF4}" type="presParOf" srcId="{FC386DFC-78FB-4791-B26F-AE7B78DCE246}" destId="{4A4C142C-CE4A-4FA2-B444-B403223CFEDB}" srcOrd="0" destOrd="0" presId="urn:microsoft.com/office/officeart/2008/layout/LinedList"/>
    <dgm:cxn modelId="{8B9B2108-8D13-44D4-B31F-7690E349313D}" type="presParOf" srcId="{FC386DFC-78FB-4791-B26F-AE7B78DCE246}" destId="{8BE00544-1590-47C7-81C4-3EFE97C0AB10}" srcOrd="1" destOrd="0" presId="urn:microsoft.com/office/officeart/2008/layout/LinedList"/>
    <dgm:cxn modelId="{35ED8D8C-3739-4FCA-87E9-34D2B5174559}" type="presParOf" srcId="{A2DCF8FE-3AE2-4812-B48B-81CA966E504C}" destId="{EEFE52A4-DDE6-4D3E-A673-716F7D13A06F}" srcOrd="2" destOrd="0" presId="urn:microsoft.com/office/officeart/2008/layout/LinedList"/>
    <dgm:cxn modelId="{C7AD9D21-7B8D-4F64-93A2-0899B64D1987}" type="presParOf" srcId="{A2DCF8FE-3AE2-4812-B48B-81CA966E504C}" destId="{2BBF46B4-5C67-4236-8432-18C7AA495A14}" srcOrd="3" destOrd="0" presId="urn:microsoft.com/office/officeart/2008/layout/LinedList"/>
    <dgm:cxn modelId="{B673DA73-A6B8-4D04-890C-DE4A2C3013CE}" type="presParOf" srcId="{2BBF46B4-5C67-4236-8432-18C7AA495A14}" destId="{11D1B9E0-0211-4103-9452-75E156C050AA}" srcOrd="0" destOrd="0" presId="urn:microsoft.com/office/officeart/2008/layout/LinedList"/>
    <dgm:cxn modelId="{76F67311-B393-4815-9EA3-2BF94CCAE138}" type="presParOf" srcId="{2BBF46B4-5C67-4236-8432-18C7AA495A14}" destId="{23A02847-5586-4081-AEFF-A3F4BB8B7370}" srcOrd="1" destOrd="0" presId="urn:microsoft.com/office/officeart/2008/layout/LinedList"/>
    <dgm:cxn modelId="{A7B6D0F8-31CE-4FF9-A4AD-2B6756A34E35}" type="presParOf" srcId="{A2DCF8FE-3AE2-4812-B48B-81CA966E504C}" destId="{552C61F1-77C6-44D4-9413-2690DA1900D7}" srcOrd="4" destOrd="0" presId="urn:microsoft.com/office/officeart/2008/layout/LinedList"/>
    <dgm:cxn modelId="{827B9DFC-98A0-4B42-83CF-C943904527BB}" type="presParOf" srcId="{A2DCF8FE-3AE2-4812-B48B-81CA966E504C}" destId="{406794E4-41DC-496D-880C-2D85F5ADCDD2}" srcOrd="5" destOrd="0" presId="urn:microsoft.com/office/officeart/2008/layout/LinedList"/>
    <dgm:cxn modelId="{033B2BA3-309F-4D90-AB29-833A34E6D556}" type="presParOf" srcId="{406794E4-41DC-496D-880C-2D85F5ADCDD2}" destId="{05B29731-BD76-485A-B5F1-52A0F58DDBBB}" srcOrd="0" destOrd="0" presId="urn:microsoft.com/office/officeart/2008/layout/LinedList"/>
    <dgm:cxn modelId="{304758AB-DD9F-432A-B353-B983196C29A2}" type="presParOf" srcId="{406794E4-41DC-496D-880C-2D85F5ADCDD2}" destId="{2F2A69D4-66BC-4515-B3A7-8E4C687B5857}" srcOrd="1" destOrd="0" presId="urn:microsoft.com/office/officeart/2008/layout/LinedList"/>
    <dgm:cxn modelId="{D80EDBF7-1CCF-4BAD-9F6A-674C4CC00054}" type="presParOf" srcId="{A2DCF8FE-3AE2-4812-B48B-81CA966E504C}" destId="{06599942-8B86-40EA-9989-F797546F27C2}" srcOrd="6" destOrd="0" presId="urn:microsoft.com/office/officeart/2008/layout/LinedList"/>
    <dgm:cxn modelId="{EC5CE355-FD23-414C-8A5C-034DB82DEC3E}" type="presParOf" srcId="{A2DCF8FE-3AE2-4812-B48B-81CA966E504C}" destId="{DA10EB13-6E31-4955-8630-92636B47B12E}" srcOrd="7" destOrd="0" presId="urn:microsoft.com/office/officeart/2008/layout/LinedList"/>
    <dgm:cxn modelId="{A4C469B7-EBDE-4A58-BEBD-DF4FEF6D95CF}" type="presParOf" srcId="{DA10EB13-6E31-4955-8630-92636B47B12E}" destId="{EBAF1B8B-FCDC-406E-B06B-891FD359BA0D}" srcOrd="0" destOrd="0" presId="urn:microsoft.com/office/officeart/2008/layout/LinedList"/>
    <dgm:cxn modelId="{5DBF9C03-3ADF-4351-8688-47B9069869F6}" type="presParOf" srcId="{DA10EB13-6E31-4955-8630-92636B47B12E}" destId="{1980FD90-9B83-47EA-80C3-5E3195943C6E}" srcOrd="1" destOrd="0" presId="urn:microsoft.com/office/officeart/2008/layout/LinedList"/>
    <dgm:cxn modelId="{1C374911-CCAC-4998-89E1-CFD76EB71BBD}" type="presParOf" srcId="{A2DCF8FE-3AE2-4812-B48B-81CA966E504C}" destId="{E30B003F-B0DB-4A0D-B936-B6112655D02D}" srcOrd="8" destOrd="0" presId="urn:microsoft.com/office/officeart/2008/layout/LinedList"/>
    <dgm:cxn modelId="{7FD85092-D7F1-4A51-AA88-8328C6E0F378}" type="presParOf" srcId="{A2DCF8FE-3AE2-4812-B48B-81CA966E504C}" destId="{F50412A9-04C9-4358-8BBE-D2C879762AB6}" srcOrd="9" destOrd="0" presId="urn:microsoft.com/office/officeart/2008/layout/LinedList"/>
    <dgm:cxn modelId="{A88B3D8A-8635-4B7E-AACF-8C19E692D0AB}" type="presParOf" srcId="{F50412A9-04C9-4358-8BBE-D2C879762AB6}" destId="{2B0F5EA3-374F-44F7-BFE8-53F5508166DC}" srcOrd="0" destOrd="0" presId="urn:microsoft.com/office/officeart/2008/layout/LinedList"/>
    <dgm:cxn modelId="{323C3DC2-0A2B-4A55-ADFC-E50F84734B25}" type="presParOf" srcId="{F50412A9-04C9-4358-8BBE-D2C879762AB6}" destId="{86C1F845-C4BA-4AC2-8CB6-FE900FF300F2}" srcOrd="1" destOrd="0" presId="urn:microsoft.com/office/officeart/2008/layout/LinedList"/>
    <dgm:cxn modelId="{F615240A-5A55-44B4-8843-9017C7D173C5}" type="presParOf" srcId="{A2DCF8FE-3AE2-4812-B48B-81CA966E504C}" destId="{5BC49309-F142-4F4C-ABB4-4812872F366A}" srcOrd="10" destOrd="0" presId="urn:microsoft.com/office/officeart/2008/layout/LinedList"/>
    <dgm:cxn modelId="{07FCCCE8-1428-437B-BC76-CE59472BA56B}" type="presParOf" srcId="{A2DCF8FE-3AE2-4812-B48B-81CA966E504C}" destId="{636741B1-C734-408F-BABD-11204AA0B870}" srcOrd="11" destOrd="0" presId="urn:microsoft.com/office/officeart/2008/layout/LinedList"/>
    <dgm:cxn modelId="{EA7AE29E-8272-467B-A708-D2BCEE3180BB}" type="presParOf" srcId="{636741B1-C734-408F-BABD-11204AA0B870}" destId="{B60E0126-3509-4685-93CD-F9EF0979C84F}" srcOrd="0" destOrd="0" presId="urn:microsoft.com/office/officeart/2008/layout/LinedList"/>
    <dgm:cxn modelId="{05CCC7CC-00D9-4C5F-BB42-EAE43BEA4B9C}" type="presParOf" srcId="{636741B1-C734-408F-BABD-11204AA0B870}" destId="{039EA1A3-05F5-4B84-8B29-B763282BD6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91E0CE-6E1C-4F3C-A069-B6F032F5A05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D6ADB-525B-45BE-B1B0-90973E82D3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recording of smartphones provided</a:t>
          </a:r>
        </a:p>
      </dgm:t>
    </dgm:pt>
    <dgm:pt modelId="{BE65C7BB-4DCB-4CC1-B033-4D980C85BF39}" type="parTrans" cxnId="{889758FA-5EAB-462B-9C2E-A88FC9CF97DB}">
      <dgm:prSet/>
      <dgm:spPr/>
      <dgm:t>
        <a:bodyPr/>
        <a:lstStyle/>
        <a:p>
          <a:endParaRPr lang="en-US"/>
        </a:p>
      </dgm:t>
    </dgm:pt>
    <dgm:pt modelId="{0B83743C-B8D6-4EEB-9440-465F9C1066CD}" type="sibTrans" cxnId="{889758FA-5EAB-462B-9C2E-A88FC9CF97DB}">
      <dgm:prSet/>
      <dgm:spPr/>
      <dgm:t>
        <a:bodyPr/>
        <a:lstStyle/>
        <a:p>
          <a:endParaRPr lang="en-US"/>
        </a:p>
      </dgm:t>
    </dgm:pt>
    <dgm:pt modelId="{8E79BA96-FA35-42F2-9AF5-53081E8C89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Some simple pre- calculations are already done and provided</a:t>
          </a:r>
        </a:p>
      </dgm:t>
    </dgm:pt>
    <dgm:pt modelId="{46287F2C-A7AB-4832-AEE1-37F324525847}" type="parTrans" cxnId="{C2F5AB36-86A2-43AB-BAD4-5689FB91564B}">
      <dgm:prSet/>
      <dgm:spPr/>
      <dgm:t>
        <a:bodyPr/>
        <a:lstStyle/>
        <a:p>
          <a:endParaRPr lang="en-US"/>
        </a:p>
      </dgm:t>
    </dgm:pt>
    <dgm:pt modelId="{B26AA219-F7C5-417E-9525-C8B3DED7D2DE}" type="sibTrans" cxnId="{C2F5AB36-86A2-43AB-BAD4-5689FB91564B}">
      <dgm:prSet/>
      <dgm:spPr/>
      <dgm:t>
        <a:bodyPr/>
        <a:lstStyle/>
        <a:p>
          <a:endParaRPr lang="en-US"/>
        </a:p>
      </dgm:t>
    </dgm:pt>
    <dgm:pt modelId="{045CD469-FE98-47F7-B314-85E0DACEC6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 the GNSS accuracy to decimeter accuracy</a:t>
          </a:r>
        </a:p>
      </dgm:t>
    </dgm:pt>
    <dgm:pt modelId="{9903A116-12E6-4759-95AC-5196F4C951DF}" type="parTrans" cxnId="{9F547D32-AB5B-486F-90AD-5D1D7BE5D917}">
      <dgm:prSet/>
      <dgm:spPr/>
      <dgm:t>
        <a:bodyPr/>
        <a:lstStyle/>
        <a:p>
          <a:endParaRPr lang="en-US"/>
        </a:p>
      </dgm:t>
    </dgm:pt>
    <dgm:pt modelId="{4A5C7FB5-0386-4280-A6BB-38E48E81BFC1}" type="sibTrans" cxnId="{9F547D32-AB5B-486F-90AD-5D1D7BE5D917}">
      <dgm:prSet/>
      <dgm:spPr/>
      <dgm:t>
        <a:bodyPr/>
        <a:lstStyle/>
        <a:p>
          <a:endParaRPr lang="en-US"/>
        </a:p>
      </dgm:t>
    </dgm:pt>
    <dgm:pt modelId="{37163C34-57DC-49C8-914B-343DCD71A469}" type="pres">
      <dgm:prSet presAssocID="{4291E0CE-6E1C-4F3C-A069-B6F032F5A05B}" presName="root" presStyleCnt="0">
        <dgm:presLayoutVars>
          <dgm:dir/>
          <dgm:resizeHandles val="exact"/>
        </dgm:presLayoutVars>
      </dgm:prSet>
      <dgm:spPr/>
    </dgm:pt>
    <dgm:pt modelId="{1EB47E43-BE79-4EA0-9011-E9AE87587EF3}" type="pres">
      <dgm:prSet presAssocID="{756D6ADB-525B-45BE-B1B0-90973E82D330}" presName="compNode" presStyleCnt="0"/>
      <dgm:spPr/>
    </dgm:pt>
    <dgm:pt modelId="{DBA424E5-EFEC-4091-9A6A-E8D4F9D38147}" type="pres">
      <dgm:prSet presAssocID="{756D6ADB-525B-45BE-B1B0-90973E82D3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4FB701E-42FD-48A4-A456-24CB86597611}" type="pres">
      <dgm:prSet presAssocID="{756D6ADB-525B-45BE-B1B0-90973E82D330}" presName="spaceRect" presStyleCnt="0"/>
      <dgm:spPr/>
    </dgm:pt>
    <dgm:pt modelId="{8D056A32-4464-44C9-8971-62F0A486B40F}" type="pres">
      <dgm:prSet presAssocID="{756D6ADB-525B-45BE-B1B0-90973E82D330}" presName="textRect" presStyleLbl="revTx" presStyleIdx="0" presStyleCnt="3">
        <dgm:presLayoutVars>
          <dgm:chMax val="1"/>
          <dgm:chPref val="1"/>
        </dgm:presLayoutVars>
      </dgm:prSet>
      <dgm:spPr/>
    </dgm:pt>
    <dgm:pt modelId="{99D74B44-2EA0-4F0A-AE32-824DFCF6D058}" type="pres">
      <dgm:prSet presAssocID="{0B83743C-B8D6-4EEB-9440-465F9C1066CD}" presName="sibTrans" presStyleCnt="0"/>
      <dgm:spPr/>
    </dgm:pt>
    <dgm:pt modelId="{6C232E86-7DB1-4F3F-9532-AA0BAE70E617}" type="pres">
      <dgm:prSet presAssocID="{8E79BA96-FA35-42F2-9AF5-53081E8C89C8}" presName="compNode" presStyleCnt="0"/>
      <dgm:spPr/>
    </dgm:pt>
    <dgm:pt modelId="{70CFBFD1-11D4-4FA6-AAEC-D64F1D38A623}" type="pres">
      <dgm:prSet presAssocID="{8E79BA96-FA35-42F2-9AF5-53081E8C89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E86F0960-5648-4C96-9DA3-686A9C1B2E47}" type="pres">
      <dgm:prSet presAssocID="{8E79BA96-FA35-42F2-9AF5-53081E8C89C8}" presName="spaceRect" presStyleCnt="0"/>
      <dgm:spPr/>
    </dgm:pt>
    <dgm:pt modelId="{FF8C509B-685B-4527-B7BB-914A93FEBAF0}" type="pres">
      <dgm:prSet presAssocID="{8E79BA96-FA35-42F2-9AF5-53081E8C89C8}" presName="textRect" presStyleLbl="revTx" presStyleIdx="1" presStyleCnt="3">
        <dgm:presLayoutVars>
          <dgm:chMax val="1"/>
          <dgm:chPref val="1"/>
        </dgm:presLayoutVars>
      </dgm:prSet>
      <dgm:spPr/>
    </dgm:pt>
    <dgm:pt modelId="{F7A11482-852A-48A2-8020-F3E25C3AAA8F}" type="pres">
      <dgm:prSet presAssocID="{B26AA219-F7C5-417E-9525-C8B3DED7D2DE}" presName="sibTrans" presStyleCnt="0"/>
      <dgm:spPr/>
    </dgm:pt>
    <dgm:pt modelId="{4721DBFE-77B1-4A2D-903A-B34E00484E6C}" type="pres">
      <dgm:prSet presAssocID="{045CD469-FE98-47F7-B314-85E0DACEC687}" presName="compNode" presStyleCnt="0"/>
      <dgm:spPr/>
    </dgm:pt>
    <dgm:pt modelId="{619661B0-C1AE-4868-B308-36E72682DDA1}" type="pres">
      <dgm:prSet presAssocID="{045CD469-FE98-47F7-B314-85E0DACEC6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0F828BA8-36C4-46EF-A8C4-35EB663792BF}" type="pres">
      <dgm:prSet presAssocID="{045CD469-FE98-47F7-B314-85E0DACEC687}" presName="spaceRect" presStyleCnt="0"/>
      <dgm:spPr/>
    </dgm:pt>
    <dgm:pt modelId="{3E1707B0-AA50-4E7F-B6C6-CABAD77CA6E2}" type="pres">
      <dgm:prSet presAssocID="{045CD469-FE98-47F7-B314-85E0DACEC6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99591A-874E-4E0B-B4F7-51CF6858C614}" type="presOf" srcId="{756D6ADB-525B-45BE-B1B0-90973E82D330}" destId="{8D056A32-4464-44C9-8971-62F0A486B40F}" srcOrd="0" destOrd="0" presId="urn:microsoft.com/office/officeart/2018/2/layout/IconLabelList"/>
    <dgm:cxn modelId="{9F547D32-AB5B-486F-90AD-5D1D7BE5D917}" srcId="{4291E0CE-6E1C-4F3C-A069-B6F032F5A05B}" destId="{045CD469-FE98-47F7-B314-85E0DACEC687}" srcOrd="2" destOrd="0" parTransId="{9903A116-12E6-4759-95AC-5196F4C951DF}" sibTransId="{4A5C7FB5-0386-4280-A6BB-38E48E81BFC1}"/>
    <dgm:cxn modelId="{C2F5AB36-86A2-43AB-BAD4-5689FB91564B}" srcId="{4291E0CE-6E1C-4F3C-A069-B6F032F5A05B}" destId="{8E79BA96-FA35-42F2-9AF5-53081E8C89C8}" srcOrd="1" destOrd="0" parTransId="{46287F2C-A7AB-4832-AEE1-37F324525847}" sibTransId="{B26AA219-F7C5-417E-9525-C8B3DED7D2DE}"/>
    <dgm:cxn modelId="{219AA93F-7652-435D-85C1-AF68837C2A14}" type="presOf" srcId="{4291E0CE-6E1C-4F3C-A069-B6F032F5A05B}" destId="{37163C34-57DC-49C8-914B-343DCD71A469}" srcOrd="0" destOrd="0" presId="urn:microsoft.com/office/officeart/2018/2/layout/IconLabelList"/>
    <dgm:cxn modelId="{418B626C-85C6-480E-99D9-97CC9A379306}" type="presOf" srcId="{045CD469-FE98-47F7-B314-85E0DACEC687}" destId="{3E1707B0-AA50-4E7F-B6C6-CABAD77CA6E2}" srcOrd="0" destOrd="0" presId="urn:microsoft.com/office/officeart/2018/2/layout/IconLabelList"/>
    <dgm:cxn modelId="{794F9893-D61C-422F-B1DB-43E0B192EB8A}" type="presOf" srcId="{8E79BA96-FA35-42F2-9AF5-53081E8C89C8}" destId="{FF8C509B-685B-4527-B7BB-914A93FEBAF0}" srcOrd="0" destOrd="0" presId="urn:microsoft.com/office/officeart/2018/2/layout/IconLabelList"/>
    <dgm:cxn modelId="{889758FA-5EAB-462B-9C2E-A88FC9CF97DB}" srcId="{4291E0CE-6E1C-4F3C-A069-B6F032F5A05B}" destId="{756D6ADB-525B-45BE-B1B0-90973E82D330}" srcOrd="0" destOrd="0" parTransId="{BE65C7BB-4DCB-4CC1-B033-4D980C85BF39}" sibTransId="{0B83743C-B8D6-4EEB-9440-465F9C1066CD}"/>
    <dgm:cxn modelId="{023FD49E-0C77-44D4-A483-2B26B4DE5C19}" type="presParOf" srcId="{37163C34-57DC-49C8-914B-343DCD71A469}" destId="{1EB47E43-BE79-4EA0-9011-E9AE87587EF3}" srcOrd="0" destOrd="0" presId="urn:microsoft.com/office/officeart/2018/2/layout/IconLabelList"/>
    <dgm:cxn modelId="{D2898589-F807-4AC0-8048-B0A6D6E69631}" type="presParOf" srcId="{1EB47E43-BE79-4EA0-9011-E9AE87587EF3}" destId="{DBA424E5-EFEC-4091-9A6A-E8D4F9D38147}" srcOrd="0" destOrd="0" presId="urn:microsoft.com/office/officeart/2018/2/layout/IconLabelList"/>
    <dgm:cxn modelId="{A4B91F5E-6A45-4512-87EF-BF692C540A8A}" type="presParOf" srcId="{1EB47E43-BE79-4EA0-9011-E9AE87587EF3}" destId="{24FB701E-42FD-48A4-A456-24CB86597611}" srcOrd="1" destOrd="0" presId="urn:microsoft.com/office/officeart/2018/2/layout/IconLabelList"/>
    <dgm:cxn modelId="{6BD0F0F2-7811-4E43-B4FF-2ECD969ADF74}" type="presParOf" srcId="{1EB47E43-BE79-4EA0-9011-E9AE87587EF3}" destId="{8D056A32-4464-44C9-8971-62F0A486B40F}" srcOrd="2" destOrd="0" presId="urn:microsoft.com/office/officeart/2018/2/layout/IconLabelList"/>
    <dgm:cxn modelId="{FEC9A051-AC8A-41AB-BBBC-F00D8401B0A6}" type="presParOf" srcId="{37163C34-57DC-49C8-914B-343DCD71A469}" destId="{99D74B44-2EA0-4F0A-AE32-824DFCF6D058}" srcOrd="1" destOrd="0" presId="urn:microsoft.com/office/officeart/2018/2/layout/IconLabelList"/>
    <dgm:cxn modelId="{A33EB119-3842-4E0E-8A19-07AF20E73B55}" type="presParOf" srcId="{37163C34-57DC-49C8-914B-343DCD71A469}" destId="{6C232E86-7DB1-4F3F-9532-AA0BAE70E617}" srcOrd="2" destOrd="0" presId="urn:microsoft.com/office/officeart/2018/2/layout/IconLabelList"/>
    <dgm:cxn modelId="{DD86E862-121A-47C2-B901-84D77D8CC608}" type="presParOf" srcId="{6C232E86-7DB1-4F3F-9532-AA0BAE70E617}" destId="{70CFBFD1-11D4-4FA6-AAEC-D64F1D38A623}" srcOrd="0" destOrd="0" presId="urn:microsoft.com/office/officeart/2018/2/layout/IconLabelList"/>
    <dgm:cxn modelId="{81AC9442-DDE5-4073-B43A-989AAC60B0D8}" type="presParOf" srcId="{6C232E86-7DB1-4F3F-9532-AA0BAE70E617}" destId="{E86F0960-5648-4C96-9DA3-686A9C1B2E47}" srcOrd="1" destOrd="0" presId="urn:microsoft.com/office/officeart/2018/2/layout/IconLabelList"/>
    <dgm:cxn modelId="{514604F1-C301-4A1C-B51B-E1AF5D5786B6}" type="presParOf" srcId="{6C232E86-7DB1-4F3F-9532-AA0BAE70E617}" destId="{FF8C509B-685B-4527-B7BB-914A93FEBAF0}" srcOrd="2" destOrd="0" presId="urn:microsoft.com/office/officeart/2018/2/layout/IconLabelList"/>
    <dgm:cxn modelId="{6D88D554-0911-49A1-8F60-5F0752630FFF}" type="presParOf" srcId="{37163C34-57DC-49C8-914B-343DCD71A469}" destId="{F7A11482-852A-48A2-8020-F3E25C3AAA8F}" srcOrd="3" destOrd="0" presId="urn:microsoft.com/office/officeart/2018/2/layout/IconLabelList"/>
    <dgm:cxn modelId="{1DCBC471-7F97-450F-AEC6-DEA091B2B562}" type="presParOf" srcId="{37163C34-57DC-49C8-914B-343DCD71A469}" destId="{4721DBFE-77B1-4A2D-903A-B34E00484E6C}" srcOrd="4" destOrd="0" presId="urn:microsoft.com/office/officeart/2018/2/layout/IconLabelList"/>
    <dgm:cxn modelId="{5C7E8226-861F-4B36-AA80-E8DD8FED480F}" type="presParOf" srcId="{4721DBFE-77B1-4A2D-903A-B34E00484E6C}" destId="{619661B0-C1AE-4868-B308-36E72682DDA1}" srcOrd="0" destOrd="0" presId="urn:microsoft.com/office/officeart/2018/2/layout/IconLabelList"/>
    <dgm:cxn modelId="{0D6F926A-F8BC-47C3-8D8E-98E516115288}" type="presParOf" srcId="{4721DBFE-77B1-4A2D-903A-B34E00484E6C}" destId="{0F828BA8-36C4-46EF-A8C4-35EB663792BF}" srcOrd="1" destOrd="0" presId="urn:microsoft.com/office/officeart/2018/2/layout/IconLabelList"/>
    <dgm:cxn modelId="{FF3727CD-F801-4057-A219-AACD7ABEFBF0}" type="presParOf" srcId="{4721DBFE-77B1-4A2D-903A-B34E00484E6C}" destId="{3E1707B0-AA50-4E7F-B6C6-CABAD77CA6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85476-7D31-4B76-BCAB-6603CD3372BD}">
      <dsp:nvSpPr>
        <dsp:cNvPr id="0" name=""/>
        <dsp:cNvSpPr/>
      </dsp:nvSpPr>
      <dsp:spPr>
        <a:xfrm>
          <a:off x="0" y="154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C142C-CE4A-4FA2-B444-B403223CFEDB}">
      <dsp:nvSpPr>
        <dsp:cNvPr id="0" name=""/>
        <dsp:cNvSpPr/>
      </dsp:nvSpPr>
      <dsp:spPr>
        <a:xfrm>
          <a:off x="0" y="1549"/>
          <a:ext cx="8412480" cy="52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Challenge Task</a:t>
          </a:r>
        </a:p>
      </dsp:txBody>
      <dsp:txXfrm>
        <a:off x="0" y="1549"/>
        <a:ext cx="8412480" cy="528542"/>
      </dsp:txXfrm>
    </dsp:sp>
    <dsp:sp modelId="{EEFE52A4-DDE6-4D3E-A673-716F7D13A06F}">
      <dsp:nvSpPr>
        <dsp:cNvPr id="0" name=""/>
        <dsp:cNvSpPr/>
      </dsp:nvSpPr>
      <dsp:spPr>
        <a:xfrm>
          <a:off x="0" y="53009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1B9E0-0211-4103-9452-75E156C050AA}">
      <dsp:nvSpPr>
        <dsp:cNvPr id="0" name=""/>
        <dsp:cNvSpPr/>
      </dsp:nvSpPr>
      <dsp:spPr>
        <a:xfrm>
          <a:off x="0" y="530092"/>
          <a:ext cx="8412480" cy="52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</a:t>
          </a:r>
        </a:p>
      </dsp:txBody>
      <dsp:txXfrm>
        <a:off x="0" y="530092"/>
        <a:ext cx="8412480" cy="528542"/>
      </dsp:txXfrm>
    </dsp:sp>
    <dsp:sp modelId="{552C61F1-77C6-44D4-9413-2690DA1900D7}">
      <dsp:nvSpPr>
        <dsp:cNvPr id="0" name=""/>
        <dsp:cNvSpPr/>
      </dsp:nvSpPr>
      <dsp:spPr>
        <a:xfrm>
          <a:off x="0" y="105863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29731-BD76-485A-B5F1-52A0F58DDBBB}">
      <dsp:nvSpPr>
        <dsp:cNvPr id="0" name=""/>
        <dsp:cNvSpPr/>
      </dsp:nvSpPr>
      <dsp:spPr>
        <a:xfrm>
          <a:off x="0" y="1058635"/>
          <a:ext cx="8412480" cy="52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preparation</a:t>
          </a:r>
        </a:p>
      </dsp:txBody>
      <dsp:txXfrm>
        <a:off x="0" y="1058635"/>
        <a:ext cx="8412480" cy="528542"/>
      </dsp:txXfrm>
    </dsp:sp>
    <dsp:sp modelId="{06599942-8B86-40EA-9989-F797546F27C2}">
      <dsp:nvSpPr>
        <dsp:cNvPr id="0" name=""/>
        <dsp:cNvSpPr/>
      </dsp:nvSpPr>
      <dsp:spPr>
        <a:xfrm>
          <a:off x="0" y="158717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F1B8B-FCDC-406E-B06B-891FD359BA0D}">
      <dsp:nvSpPr>
        <dsp:cNvPr id="0" name=""/>
        <dsp:cNvSpPr/>
      </dsp:nvSpPr>
      <dsp:spPr>
        <a:xfrm>
          <a:off x="0" y="1587178"/>
          <a:ext cx="8412480" cy="52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</a:t>
          </a:r>
        </a:p>
      </dsp:txBody>
      <dsp:txXfrm>
        <a:off x="0" y="1587178"/>
        <a:ext cx="8412480" cy="528542"/>
      </dsp:txXfrm>
    </dsp:sp>
    <dsp:sp modelId="{E30B003F-B0DB-4A0D-B936-B6112655D02D}">
      <dsp:nvSpPr>
        <dsp:cNvPr id="0" name=""/>
        <dsp:cNvSpPr/>
      </dsp:nvSpPr>
      <dsp:spPr>
        <a:xfrm>
          <a:off x="0" y="211572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F5EA3-374F-44F7-BFE8-53F5508166DC}">
      <dsp:nvSpPr>
        <dsp:cNvPr id="0" name=""/>
        <dsp:cNvSpPr/>
      </dsp:nvSpPr>
      <dsp:spPr>
        <a:xfrm>
          <a:off x="0" y="2115721"/>
          <a:ext cx="8412480" cy="52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0" y="2115721"/>
        <a:ext cx="8412480" cy="528542"/>
      </dsp:txXfrm>
    </dsp:sp>
    <dsp:sp modelId="{5BC49309-F142-4F4C-ABB4-4812872F366A}">
      <dsp:nvSpPr>
        <dsp:cNvPr id="0" name=""/>
        <dsp:cNvSpPr/>
      </dsp:nvSpPr>
      <dsp:spPr>
        <a:xfrm>
          <a:off x="0" y="264426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E0126-3509-4685-93CD-F9EF0979C84F}">
      <dsp:nvSpPr>
        <dsp:cNvPr id="0" name=""/>
        <dsp:cNvSpPr/>
      </dsp:nvSpPr>
      <dsp:spPr>
        <a:xfrm>
          <a:off x="0" y="2644264"/>
          <a:ext cx="8412480" cy="52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Problems</a:t>
          </a:r>
        </a:p>
      </dsp:txBody>
      <dsp:txXfrm>
        <a:off x="0" y="2644264"/>
        <a:ext cx="8412480" cy="528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424E5-EFEC-4091-9A6A-E8D4F9D38147}">
      <dsp:nvSpPr>
        <dsp:cNvPr id="0" name=""/>
        <dsp:cNvSpPr/>
      </dsp:nvSpPr>
      <dsp:spPr>
        <a:xfrm>
          <a:off x="818352" y="523017"/>
          <a:ext cx="1088964" cy="1088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56A32-4464-44C9-8971-62F0A486B40F}">
      <dsp:nvSpPr>
        <dsp:cNvPr id="0" name=""/>
        <dsp:cNvSpPr/>
      </dsp:nvSpPr>
      <dsp:spPr>
        <a:xfrm>
          <a:off x="152874" y="1931339"/>
          <a:ext cx="24199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recording of smartphones provided</a:t>
          </a:r>
        </a:p>
      </dsp:txBody>
      <dsp:txXfrm>
        <a:off x="152874" y="1931339"/>
        <a:ext cx="2419920" cy="720000"/>
      </dsp:txXfrm>
    </dsp:sp>
    <dsp:sp modelId="{70CFBFD1-11D4-4FA6-AAEC-D64F1D38A623}">
      <dsp:nvSpPr>
        <dsp:cNvPr id="0" name=""/>
        <dsp:cNvSpPr/>
      </dsp:nvSpPr>
      <dsp:spPr>
        <a:xfrm>
          <a:off x="3661758" y="523017"/>
          <a:ext cx="1088964" cy="10889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C509B-685B-4527-B7BB-914A93FEBAF0}">
      <dsp:nvSpPr>
        <dsp:cNvPr id="0" name=""/>
        <dsp:cNvSpPr/>
      </dsp:nvSpPr>
      <dsp:spPr>
        <a:xfrm>
          <a:off x="2996280" y="1931339"/>
          <a:ext cx="24199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Some simple pre- calculations are already done and provided</a:t>
          </a:r>
        </a:p>
      </dsp:txBody>
      <dsp:txXfrm>
        <a:off x="2996280" y="1931339"/>
        <a:ext cx="2419920" cy="720000"/>
      </dsp:txXfrm>
    </dsp:sp>
    <dsp:sp modelId="{619661B0-C1AE-4868-B308-36E72682DDA1}">
      <dsp:nvSpPr>
        <dsp:cNvPr id="0" name=""/>
        <dsp:cNvSpPr/>
      </dsp:nvSpPr>
      <dsp:spPr>
        <a:xfrm>
          <a:off x="6505164" y="523017"/>
          <a:ext cx="1088964" cy="10889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707B0-AA50-4E7F-B6C6-CABAD77CA6E2}">
      <dsp:nvSpPr>
        <dsp:cNvPr id="0" name=""/>
        <dsp:cNvSpPr/>
      </dsp:nvSpPr>
      <dsp:spPr>
        <a:xfrm>
          <a:off x="5839686" y="1931339"/>
          <a:ext cx="24199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 the GNSS accuracy to decimeter accuracy</a:t>
          </a:r>
        </a:p>
      </dsp:txBody>
      <dsp:txXfrm>
        <a:off x="5839686" y="1931339"/>
        <a:ext cx="241992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79E72-33B9-4BF2-A792-517038807881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63DAF-A0EA-4FDC-8F5C-702460DB2E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89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8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3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855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0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2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8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9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1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6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3" descr="Ein Bild, das Zeichnung, Diagramm, Kunst enthält.&#10;&#10;Automatisch generierte Beschreibung">
            <a:extLst>
              <a:ext uri="{FF2B5EF4-FFF2-40B4-BE49-F238E27FC236}">
                <a16:creationId xmlns:a16="http://schemas.microsoft.com/office/drawing/2014/main" id="{8A4AFAA4-3886-13EA-4C60-85D799AD89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3250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A4C28E-CCAC-9285-5027-6304415DB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Google Decimeter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BB46DA-4A4C-B7F9-D0D7-6E2A24FDD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Final Project within the course Machine Learning for Mechanics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07D4769-E28F-38C6-706C-2314D91A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3" y="6007608"/>
            <a:ext cx="70408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Adrian Klink, Torben Wissel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9BA6604-CB33-EA94-6158-F9AF80BA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5A04C9-394B-4539-B01D-DB4BA9028F3E}" type="datetime3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 August 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F3CD8-8FA0-EC2F-A30C-B9F922F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972609A-0966-DB45-F943-0F2A4831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t">
            <a:normAutofit/>
          </a:bodyPr>
          <a:lstStyle/>
          <a:p>
            <a:r>
              <a:rPr lang="en-US" dirty="0"/>
              <a:t>Data loading and batching takes up too much RAM (solved)</a:t>
            </a:r>
          </a:p>
          <a:p>
            <a:r>
              <a:rPr lang="en-US" dirty="0"/>
              <a:t>Normalization not working (solved)</a:t>
            </a:r>
          </a:p>
          <a:p>
            <a:r>
              <a:rPr lang="en-US" dirty="0"/>
              <a:t>Data getting corrupted by type conversions and calculations (solved)</a:t>
            </a:r>
          </a:p>
          <a:p>
            <a:r>
              <a:rPr lang="en-US" dirty="0"/>
              <a:t>Model only training to middle point of trajectory (somewhat solved)</a:t>
            </a:r>
          </a:p>
          <a:p>
            <a:endParaRPr lang="en-US" dirty="0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FB9A2C-25DC-8861-8710-D4E0DF81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Table of Contents</a:t>
            </a: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469E0091-5287-691C-8C51-9DFDCED770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8824" y="2607732"/>
          <a:ext cx="8412480" cy="317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0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F98DC4-680B-5623-B341-FF4252D5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Challenge Task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48D5BDA2-71DE-B433-0E58-60A494B37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68949"/>
              </p:ext>
            </p:extLst>
          </p:nvPr>
        </p:nvGraphicFramePr>
        <p:xfrm>
          <a:off x="758824" y="2607732"/>
          <a:ext cx="8412480" cy="317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F3CD8-8FA0-EC2F-A30C-B9F922F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2609A-0966-DB45-F943-0F2A4831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GNSS and IMU recordings of smartphones in California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Timestamps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Raw GNSS measurements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Correction factors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Calculated </a:t>
            </a:r>
            <a:r>
              <a:rPr lang="en-US" dirty="0" err="1"/>
              <a:t>Pseudorange</a:t>
            </a:r>
            <a:r>
              <a:rPr lang="en-US" dirty="0"/>
              <a:t> and WLS Position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5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F3CD8-8FA0-EC2F-A30C-B9F922F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2609A-0966-DB45-F943-0F2A4831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Many values not actually recorded</a:t>
            </a:r>
          </a:p>
          <a:p>
            <a:r>
              <a:rPr lang="en-US" dirty="0"/>
              <a:t>Even more values not recorded in old datasets</a:t>
            </a:r>
          </a:p>
          <a:p>
            <a:r>
              <a:rPr lang="en-US" dirty="0"/>
              <a:t>Sampling rate of IMU data much higher than GNSS data</a:t>
            </a:r>
          </a:p>
          <a:p>
            <a:r>
              <a:rPr lang="en-US" dirty="0"/>
              <a:t>All samples in a relatively small area of earth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Preprocessing required</a:t>
            </a: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F3CD8-8FA0-EC2F-A30C-B9F922F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2609A-0966-DB45-F943-0F2A4831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(Mostly) Empty columns are dumped</a:t>
            </a:r>
          </a:p>
          <a:p>
            <a:r>
              <a:rPr lang="en-US" dirty="0"/>
              <a:t>Mostly constant values are dumped</a:t>
            </a:r>
          </a:p>
          <a:p>
            <a:r>
              <a:rPr lang="en-US" dirty="0"/>
              <a:t>Variance and Mean calculated from IMU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15 features out of 58 + 9 used  </a:t>
            </a:r>
            <a:endParaRPr lang="en-US" dirty="0"/>
          </a:p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3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F3CD8-8FA0-EC2F-A30C-B9F922F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2609A-0966-DB45-F943-0F2A4831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Data augmented by multiplying with random values</a:t>
            </a:r>
          </a:p>
          <a:p>
            <a:r>
              <a:rPr lang="en-US" dirty="0"/>
              <a:t>Raw </a:t>
            </a:r>
            <a:r>
              <a:rPr lang="en-US" dirty="0" err="1"/>
              <a:t>Pseudorange</a:t>
            </a:r>
            <a:r>
              <a:rPr lang="en-US" dirty="0"/>
              <a:t> gets corrected with </a:t>
            </a:r>
            <a:r>
              <a:rPr lang="en-US" dirty="0" err="1"/>
              <a:t>IRSb</a:t>
            </a:r>
            <a:r>
              <a:rPr lang="en-US" dirty="0"/>
              <a:t> factor</a:t>
            </a:r>
          </a:p>
          <a:p>
            <a:r>
              <a:rPr lang="en-US" dirty="0"/>
              <a:t>WLS gets converted to latitude, longitude</a:t>
            </a:r>
          </a:p>
          <a:p>
            <a:r>
              <a:rPr lang="en-US" dirty="0"/>
              <a:t>Data gets normalized using natural limits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F3CD8-8FA0-EC2F-A30C-B9F922F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972609A-0966-DB45-F943-0F2A4831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ctr">
            <a:normAutofit/>
          </a:bodyPr>
          <a:lstStyle/>
          <a:p>
            <a:r>
              <a:rPr lang="en-US"/>
              <a:t>Simple Sequential Model</a:t>
            </a:r>
          </a:p>
          <a:p>
            <a:r>
              <a:rPr lang="en-US"/>
              <a:t>LSTM layers</a:t>
            </a:r>
          </a:p>
          <a:p>
            <a:r>
              <a:rPr lang="en-US"/>
              <a:t>Final Dense layer with linear activation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 Hyperparameter optimization with optuna</a:t>
            </a:r>
            <a:endParaRPr lang="en-US"/>
          </a:p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4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F3CD8-8FA0-EC2F-A30C-B9F922F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972609A-0966-DB45-F943-0F2A4831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ctr">
            <a:normAutofit/>
          </a:bodyPr>
          <a:lstStyle/>
          <a:p>
            <a:r>
              <a:rPr lang="en-US" dirty="0"/>
              <a:t>AAAAAAAAAAAAAAAAAHHHHHHHHHHHHHHH</a:t>
            </a:r>
          </a:p>
          <a:p>
            <a:endParaRPr lang="en-US" dirty="0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646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52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Aptos</vt:lpstr>
      <vt:lpstr>Arial</vt:lpstr>
      <vt:lpstr>Avenir Next LT Pro</vt:lpstr>
      <vt:lpstr>Sitka Banner</vt:lpstr>
      <vt:lpstr>Wingdings</vt:lpstr>
      <vt:lpstr>HeadlinesVTI</vt:lpstr>
      <vt:lpstr>Google Decimeter Challenge</vt:lpstr>
      <vt:lpstr>Table of Contents</vt:lpstr>
      <vt:lpstr>Challenge Task</vt:lpstr>
      <vt:lpstr>Data</vt:lpstr>
      <vt:lpstr>Data</vt:lpstr>
      <vt:lpstr>Data Preparation</vt:lpstr>
      <vt:lpstr>Data Preparation</vt:lpstr>
      <vt:lpstr>Model</vt:lpstr>
      <vt:lpstr>Results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Torben Wissel</dc:creator>
  <cp:lastModifiedBy>Torben Wissel</cp:lastModifiedBy>
  <cp:revision>3</cp:revision>
  <dcterms:created xsi:type="dcterms:W3CDTF">2024-08-03T14:25:34Z</dcterms:created>
  <dcterms:modified xsi:type="dcterms:W3CDTF">2024-08-03T15:12:13Z</dcterms:modified>
</cp:coreProperties>
</file>