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42A11-A624-4770-B645-89F06F580686}" v="95" dt="2024-08-04T10:15:15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ben Wissel" userId="60e333df1c4953a2" providerId="LiveId" clId="{01A42A11-A624-4770-B645-89F06F580686}"/>
    <pc:docChg chg="undo custSel addSld modSld">
      <pc:chgData name="Torben Wissel" userId="60e333df1c4953a2" providerId="LiveId" clId="{01A42A11-A624-4770-B645-89F06F580686}" dt="2024-08-04T10:19:33.426" v="1200" actId="20577"/>
      <pc:docMkLst>
        <pc:docMk/>
      </pc:docMkLst>
      <pc:sldChg chg="modSp mod">
        <pc:chgData name="Torben Wissel" userId="60e333df1c4953a2" providerId="LiveId" clId="{01A42A11-A624-4770-B645-89F06F580686}" dt="2024-08-04T10:08:27.542" v="1054" actId="1076"/>
        <pc:sldMkLst>
          <pc:docMk/>
          <pc:sldMk cId="3331129369" sldId="258"/>
        </pc:sldMkLst>
        <pc:graphicFrameChg chg="mod">
          <ac:chgData name="Torben Wissel" userId="60e333df1c4953a2" providerId="LiveId" clId="{01A42A11-A624-4770-B645-89F06F580686}" dt="2024-08-04T10:08:27.542" v="1054" actId="1076"/>
          <ac:graphicFrameMkLst>
            <pc:docMk/>
            <pc:sldMk cId="3331129369" sldId="258"/>
            <ac:graphicFrameMk id="16" creationId="{48D5BDA2-71DE-B433-0E58-60A494B37717}"/>
          </ac:graphicFrameMkLst>
        </pc:graphicFrameChg>
      </pc:sldChg>
      <pc:sldChg chg="modSp mod">
        <pc:chgData name="Torben Wissel" userId="60e333df1c4953a2" providerId="LiveId" clId="{01A42A11-A624-4770-B645-89F06F580686}" dt="2024-08-04T10:19:33.426" v="1200" actId="20577"/>
        <pc:sldMkLst>
          <pc:docMk/>
          <pc:sldMk cId="1804759721" sldId="259"/>
        </pc:sldMkLst>
        <pc:spChg chg="mod">
          <ac:chgData name="Torben Wissel" userId="60e333df1c4953a2" providerId="LiveId" clId="{01A42A11-A624-4770-B645-89F06F580686}" dt="2024-08-04T10:19:33.426" v="1200" actId="20577"/>
          <ac:spMkLst>
            <pc:docMk/>
            <pc:sldMk cId="1804759721" sldId="259"/>
            <ac:spMk id="3" creationId="{7972609A-0966-DB45-F943-0F2A4831452F}"/>
          </ac:spMkLst>
        </pc:spChg>
      </pc:sldChg>
      <pc:sldChg chg="addSp delSp modSp mod">
        <pc:chgData name="Torben Wissel" userId="60e333df1c4953a2" providerId="LiveId" clId="{01A42A11-A624-4770-B645-89F06F580686}" dt="2024-08-04T09:54:02.511" v="779" actId="26606"/>
        <pc:sldMkLst>
          <pc:docMk/>
          <pc:sldMk cId="1719339943" sldId="261"/>
        </pc:sldMkLst>
        <pc:spChg chg="mod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2" creationId="{892F3CD8-8FA0-EC2F-A30C-B9F922F20BB6}"/>
          </ac:spMkLst>
        </pc:spChg>
        <pc:spChg chg="mod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3" creationId="{7972609A-0966-DB45-F943-0F2A4831452F}"/>
          </ac:spMkLst>
        </pc:spChg>
        <pc:spChg chg="add del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8" creationId="{C5176844-69C3-4F79-BE38-EA5BDDF4FEA4}"/>
          </ac:spMkLst>
        </pc:spChg>
        <pc:spChg chg="add del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10" creationId="{1CF1AAE4-D0BC-430F-A613-7BBAAECA0C2D}"/>
          </ac:spMkLst>
        </pc:spChg>
        <pc:spChg chg="add del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12" creationId="{A101E513-AF74-4E9D-A31F-99664250722D}"/>
          </ac:spMkLst>
        </pc:spChg>
        <pc:spChg chg="add del">
          <ac:chgData name="Torben Wissel" userId="60e333df1c4953a2" providerId="LiveId" clId="{01A42A11-A624-4770-B645-89F06F580686}" dt="2024-08-04T09:54:02.019" v="776" actId="26606"/>
          <ac:spMkLst>
            <pc:docMk/>
            <pc:sldMk cId="1719339943" sldId="261"/>
            <ac:spMk id="19" creationId="{C5176844-69C3-4F79-BE38-EA5BDDF4FEA4}"/>
          </ac:spMkLst>
        </pc:spChg>
        <pc:spChg chg="add del">
          <ac:chgData name="Torben Wissel" userId="60e333df1c4953a2" providerId="LiveId" clId="{01A42A11-A624-4770-B645-89F06F580686}" dt="2024-08-04T09:54:02.019" v="776" actId="26606"/>
          <ac:spMkLst>
            <pc:docMk/>
            <pc:sldMk cId="1719339943" sldId="261"/>
            <ac:spMk id="21" creationId="{41113FF5-9B84-4A89-BF52-EA3C7E01AA3B}"/>
          </ac:spMkLst>
        </pc:spChg>
        <pc:spChg chg="add del">
          <ac:chgData name="Torben Wissel" userId="60e333df1c4953a2" providerId="LiveId" clId="{01A42A11-A624-4770-B645-89F06F580686}" dt="2024-08-04T09:54:02.019" v="776" actId="26606"/>
          <ac:spMkLst>
            <pc:docMk/>
            <pc:sldMk cId="1719339943" sldId="261"/>
            <ac:spMk id="23" creationId="{A101E513-AF74-4E9D-A31F-99664250722D}"/>
          </ac:spMkLst>
        </pc:spChg>
        <pc:spChg chg="add del">
          <ac:chgData name="Torben Wissel" userId="60e333df1c4953a2" providerId="LiveId" clId="{01A42A11-A624-4770-B645-89F06F580686}" dt="2024-08-04T09:54:02.506" v="778" actId="26606"/>
          <ac:spMkLst>
            <pc:docMk/>
            <pc:sldMk cId="1719339943" sldId="261"/>
            <ac:spMk id="25" creationId="{C5176844-69C3-4F79-BE38-EA5BDDF4FEA4}"/>
          </ac:spMkLst>
        </pc:spChg>
        <pc:spChg chg="add del">
          <ac:chgData name="Torben Wissel" userId="60e333df1c4953a2" providerId="LiveId" clId="{01A42A11-A624-4770-B645-89F06F580686}" dt="2024-08-04T09:54:02.506" v="778" actId="26606"/>
          <ac:spMkLst>
            <pc:docMk/>
            <pc:sldMk cId="1719339943" sldId="261"/>
            <ac:spMk id="26" creationId="{41113FF5-9B84-4A89-BF52-EA3C7E01AA3B}"/>
          </ac:spMkLst>
        </pc:spChg>
        <pc:spChg chg="add del">
          <ac:chgData name="Torben Wissel" userId="60e333df1c4953a2" providerId="LiveId" clId="{01A42A11-A624-4770-B645-89F06F580686}" dt="2024-08-04T09:54:02.506" v="778" actId="26606"/>
          <ac:spMkLst>
            <pc:docMk/>
            <pc:sldMk cId="1719339943" sldId="261"/>
            <ac:spMk id="28" creationId="{A101E513-AF74-4E9D-A31F-99664250722D}"/>
          </ac:spMkLst>
        </pc:spChg>
        <pc:spChg chg="add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30" creationId="{C5176844-69C3-4F79-BE38-EA5BDDF4FEA4}"/>
          </ac:spMkLst>
        </pc:spChg>
        <pc:spChg chg="add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31" creationId="{41113FF5-9B84-4A89-BF52-EA3C7E01AA3B}"/>
          </ac:spMkLst>
        </pc:spChg>
        <pc:spChg chg="add">
          <ac:chgData name="Torben Wissel" userId="60e333df1c4953a2" providerId="LiveId" clId="{01A42A11-A624-4770-B645-89F06F580686}" dt="2024-08-04T09:54:02.511" v="779" actId="26606"/>
          <ac:spMkLst>
            <pc:docMk/>
            <pc:sldMk cId="1719339943" sldId="261"/>
            <ac:spMk id="33" creationId="{A101E513-AF74-4E9D-A31F-99664250722D}"/>
          </ac:spMkLst>
        </pc:spChg>
        <pc:picChg chg="add del">
          <ac:chgData name="Torben Wissel" userId="60e333df1c4953a2" providerId="LiveId" clId="{01A42A11-A624-4770-B645-89F06F580686}" dt="2024-08-04T09:54:02.019" v="776" actId="26606"/>
          <ac:picMkLst>
            <pc:docMk/>
            <pc:sldMk cId="1719339943" sldId="261"/>
            <ac:picMk id="16" creationId="{13D7579A-B6F3-1526-E1C8-2B1E878A1359}"/>
          </ac:picMkLst>
        </pc:picChg>
        <pc:picChg chg="add del">
          <ac:chgData name="Torben Wissel" userId="60e333df1c4953a2" providerId="LiveId" clId="{01A42A11-A624-4770-B645-89F06F580686}" dt="2024-08-04T09:54:02.506" v="778" actId="26606"/>
          <ac:picMkLst>
            <pc:docMk/>
            <pc:sldMk cId="1719339943" sldId="261"/>
            <ac:picMk id="27" creationId="{13D7579A-B6F3-1526-E1C8-2B1E878A1359}"/>
          </ac:picMkLst>
        </pc:picChg>
        <pc:picChg chg="add">
          <ac:chgData name="Torben Wissel" userId="60e333df1c4953a2" providerId="LiveId" clId="{01A42A11-A624-4770-B645-89F06F580686}" dt="2024-08-04T09:54:02.511" v="779" actId="26606"/>
          <ac:picMkLst>
            <pc:docMk/>
            <pc:sldMk cId="1719339943" sldId="261"/>
            <ac:picMk id="32" creationId="{13D7579A-B6F3-1526-E1C8-2B1E878A1359}"/>
          </ac:picMkLst>
        </pc:picChg>
      </pc:sldChg>
      <pc:sldChg chg="addSp delSp modSp mod">
        <pc:chgData name="Torben Wissel" userId="60e333df1c4953a2" providerId="LiveId" clId="{01A42A11-A624-4770-B645-89F06F580686}" dt="2024-08-04T10:01:56.490" v="1053" actId="1076"/>
        <pc:sldMkLst>
          <pc:docMk/>
          <pc:sldMk cId="509059999" sldId="262"/>
        </pc:sldMkLst>
        <pc:spChg chg="add del mod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3" creationId="{7972609A-0966-DB45-F943-0F2A4831452F}"/>
          </ac:spMkLst>
        </pc:spChg>
        <pc:spChg chg="del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8" creationId="{C5176844-69C3-4F79-BE38-EA5BDDF4FEA4}"/>
          </ac:spMkLst>
        </pc:spChg>
        <pc:spChg chg="del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10" creationId="{1CF1AAE4-D0BC-430F-A613-7BBAAECA0C2D}"/>
          </ac:spMkLst>
        </pc:spChg>
        <pc:spChg chg="del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12" creationId="{A101E513-AF74-4E9D-A31F-99664250722D}"/>
          </ac:spMkLst>
        </pc:spChg>
        <pc:spChg chg="add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17" creationId="{C5176844-69C3-4F79-BE38-EA5BDDF4FEA4}"/>
          </ac:spMkLst>
        </pc:spChg>
        <pc:spChg chg="add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19" creationId="{1CF1AAE4-D0BC-430F-A613-7BBAAECA0C2D}"/>
          </ac:spMkLst>
        </pc:spChg>
        <pc:spChg chg="add">
          <ac:chgData name="Torben Wissel" userId="60e333df1c4953a2" providerId="LiveId" clId="{01A42A11-A624-4770-B645-89F06F580686}" dt="2024-08-04T09:54:29.360" v="788" actId="26606"/>
          <ac:spMkLst>
            <pc:docMk/>
            <pc:sldMk cId="509059999" sldId="262"/>
            <ac:spMk id="21" creationId="{A101E513-AF74-4E9D-A31F-99664250722D}"/>
          </ac:spMkLst>
        </pc:spChg>
        <pc:spChg chg="add del mod">
          <ac:chgData name="Torben Wissel" userId="60e333df1c4953a2" providerId="LiveId" clId="{01A42A11-A624-4770-B645-89F06F580686}" dt="2024-08-04T10:00:57.354" v="1050" actId="26606"/>
          <ac:spMkLst>
            <pc:docMk/>
            <pc:sldMk cId="509059999" sldId="262"/>
            <ac:spMk id="22" creationId="{7972609A-0966-DB45-F943-0F2A4831452F}"/>
          </ac:spMkLst>
        </pc:spChg>
        <pc:graphicFrameChg chg="add del">
          <ac:chgData name="Torben Wissel" userId="60e333df1c4953a2" providerId="LiveId" clId="{01A42A11-A624-4770-B645-89F06F580686}" dt="2024-08-04T09:54:12.889" v="781" actId="26606"/>
          <ac:graphicFrameMkLst>
            <pc:docMk/>
            <pc:sldMk cId="509059999" sldId="262"/>
            <ac:graphicFrameMk id="14" creationId="{E51431D4-63EE-4371-BA70-68926BCF9BC5}"/>
          </ac:graphicFrameMkLst>
        </pc:graphicFrameChg>
        <pc:graphicFrameChg chg="add del">
          <ac:chgData name="Torben Wissel" userId="60e333df1c4953a2" providerId="LiveId" clId="{01A42A11-A624-4770-B645-89F06F580686}" dt="2024-08-04T09:54:13.962" v="783" actId="26606"/>
          <ac:graphicFrameMkLst>
            <pc:docMk/>
            <pc:sldMk cId="509059999" sldId="262"/>
            <ac:graphicFrameMk id="16" creationId="{14C452F4-F5E0-DAC5-C311-B13B567FBD8B}"/>
          </ac:graphicFrameMkLst>
        </pc:graphicFrameChg>
        <pc:graphicFrameChg chg="add del">
          <ac:chgData name="Torben Wissel" userId="60e333df1c4953a2" providerId="LiveId" clId="{01A42A11-A624-4770-B645-89F06F580686}" dt="2024-08-04T09:54:16.992" v="785" actId="26606"/>
          <ac:graphicFrameMkLst>
            <pc:docMk/>
            <pc:sldMk cId="509059999" sldId="262"/>
            <ac:graphicFrameMk id="18" creationId="{E51431D4-63EE-4371-BA70-68926BCF9BC5}"/>
          </ac:graphicFrameMkLst>
        </pc:graphicFrameChg>
        <pc:graphicFrameChg chg="add del">
          <ac:chgData name="Torben Wissel" userId="60e333df1c4953a2" providerId="LiveId" clId="{01A42A11-A624-4770-B645-89F06F580686}" dt="2024-08-04T09:54:29.354" v="787" actId="26606"/>
          <ac:graphicFrameMkLst>
            <pc:docMk/>
            <pc:sldMk cId="509059999" sldId="262"/>
            <ac:graphicFrameMk id="20" creationId="{14C452F4-F5E0-DAC5-C311-B13B567FBD8B}"/>
          </ac:graphicFrameMkLst>
        </pc:graphicFrameChg>
        <pc:graphicFrameChg chg="add del">
          <ac:chgData name="Torben Wissel" userId="60e333df1c4953a2" providerId="LiveId" clId="{01A42A11-A624-4770-B645-89F06F580686}" dt="2024-08-04T10:00:47.045" v="1041" actId="26606"/>
          <ac:graphicFrameMkLst>
            <pc:docMk/>
            <pc:sldMk cId="509059999" sldId="262"/>
            <ac:graphicFrameMk id="24" creationId="{39B9070A-2E98-87AF-B72C-2665C9C4247E}"/>
          </ac:graphicFrameMkLst>
        </pc:graphicFrameChg>
        <pc:graphicFrameChg chg="add del">
          <ac:chgData name="Torben Wissel" userId="60e333df1c4953a2" providerId="LiveId" clId="{01A42A11-A624-4770-B645-89F06F580686}" dt="2024-08-04T10:00:55.540" v="1043" actId="26606"/>
          <ac:graphicFrameMkLst>
            <pc:docMk/>
            <pc:sldMk cId="509059999" sldId="262"/>
            <ac:graphicFrameMk id="26" creationId="{69527500-C2FF-8E09-A0EA-C3A3613F835A}"/>
          </ac:graphicFrameMkLst>
        </pc:graphicFrameChg>
        <pc:graphicFrameChg chg="add del">
          <ac:chgData name="Torben Wissel" userId="60e333df1c4953a2" providerId="LiveId" clId="{01A42A11-A624-4770-B645-89F06F580686}" dt="2024-08-04T10:00:56.194" v="1045" actId="26606"/>
          <ac:graphicFrameMkLst>
            <pc:docMk/>
            <pc:sldMk cId="509059999" sldId="262"/>
            <ac:graphicFrameMk id="28" creationId="{87299053-631D-57BF-F475-B04E31066C7A}"/>
          </ac:graphicFrameMkLst>
        </pc:graphicFrameChg>
        <pc:graphicFrameChg chg="add del">
          <ac:chgData name="Torben Wissel" userId="60e333df1c4953a2" providerId="LiveId" clId="{01A42A11-A624-4770-B645-89F06F580686}" dt="2024-08-04T10:00:56.701" v="1047" actId="26606"/>
          <ac:graphicFrameMkLst>
            <pc:docMk/>
            <pc:sldMk cId="509059999" sldId="262"/>
            <ac:graphicFrameMk id="30" creationId="{39B9070A-2E98-87AF-B72C-2665C9C4247E}"/>
          </ac:graphicFrameMkLst>
        </pc:graphicFrameChg>
        <pc:graphicFrameChg chg="add del">
          <ac:chgData name="Torben Wissel" userId="60e333df1c4953a2" providerId="LiveId" clId="{01A42A11-A624-4770-B645-89F06F580686}" dt="2024-08-04T10:00:57.338" v="1049" actId="26606"/>
          <ac:graphicFrameMkLst>
            <pc:docMk/>
            <pc:sldMk cId="509059999" sldId="262"/>
            <ac:graphicFrameMk id="32" creationId="{69527500-C2FF-8E09-A0EA-C3A3613F835A}"/>
          </ac:graphicFrameMkLst>
        </pc:graphicFrameChg>
        <pc:graphicFrameChg chg="add mod">
          <ac:chgData name="Torben Wissel" userId="60e333df1c4953a2" providerId="LiveId" clId="{01A42A11-A624-4770-B645-89F06F580686}" dt="2024-08-04T10:01:56.490" v="1053" actId="1076"/>
          <ac:graphicFrameMkLst>
            <pc:docMk/>
            <pc:sldMk cId="509059999" sldId="262"/>
            <ac:graphicFrameMk id="34" creationId="{39B9070A-2E98-87AF-B72C-2665C9C4247E}"/>
          </ac:graphicFrameMkLst>
        </pc:graphicFrameChg>
      </pc:sldChg>
      <pc:sldChg chg="addSp delSp modSp mod">
        <pc:chgData name="Torben Wissel" userId="60e333df1c4953a2" providerId="LiveId" clId="{01A42A11-A624-4770-B645-89F06F580686}" dt="2024-08-04T10:15:40.809" v="1154" actId="14100"/>
        <pc:sldMkLst>
          <pc:docMk/>
          <pc:sldMk cId="3655641839" sldId="263"/>
        </pc:sldMkLst>
        <pc:spChg chg="add mod">
          <ac:chgData name="Torben Wissel" userId="60e333df1c4953a2" providerId="LiveId" clId="{01A42A11-A624-4770-B645-89F06F580686}" dt="2024-08-04T09:35:14.260" v="346" actId="207"/>
          <ac:spMkLst>
            <pc:docMk/>
            <pc:sldMk cId="3655641839" sldId="263"/>
            <ac:spMk id="3" creationId="{7FBFD9F1-31F6-E1BC-ED30-969264E9F25F}"/>
          </ac:spMkLst>
        </pc:spChg>
        <pc:spChg chg="add del mod topLvl">
          <ac:chgData name="Torben Wissel" userId="60e333df1c4953a2" providerId="LiveId" clId="{01A42A11-A624-4770-B645-89F06F580686}" dt="2024-08-04T10:15:28.411" v="1151" actId="478"/>
          <ac:spMkLst>
            <pc:docMk/>
            <pc:sldMk cId="3655641839" sldId="263"/>
            <ac:spMk id="5" creationId="{1B12B0F0-C894-3DDE-9B20-252F99C3751F}"/>
          </ac:spMkLst>
        </pc:spChg>
        <pc:spChg chg="add mod topLvl">
          <ac:chgData name="Torben Wissel" userId="60e333df1c4953a2" providerId="LiveId" clId="{01A42A11-A624-4770-B645-89F06F580686}" dt="2024-08-04T10:15:40.809" v="1154" actId="14100"/>
          <ac:spMkLst>
            <pc:docMk/>
            <pc:sldMk cId="3655641839" sldId="263"/>
            <ac:spMk id="6" creationId="{642F69D8-2E7F-944E-E58E-1F6A379A38A8}"/>
          </ac:spMkLst>
        </pc:spChg>
        <pc:spChg chg="del mod">
          <ac:chgData name="Torben Wissel" userId="60e333df1c4953a2" providerId="LiveId" clId="{01A42A11-A624-4770-B645-89F06F580686}" dt="2024-08-04T10:13:34.608" v="1075" actId="26606"/>
          <ac:spMkLst>
            <pc:docMk/>
            <pc:sldMk cId="3655641839" sldId="263"/>
            <ac:spMk id="17" creationId="{7972609A-0966-DB45-F943-0F2A4831452F}"/>
          </ac:spMkLst>
        </pc:spChg>
        <pc:grpChg chg="add del mod">
          <ac:chgData name="Torben Wissel" userId="60e333df1c4953a2" providerId="LiveId" clId="{01A42A11-A624-4770-B645-89F06F580686}" dt="2024-08-04T10:15:28.411" v="1151" actId="478"/>
          <ac:grpSpMkLst>
            <pc:docMk/>
            <pc:sldMk cId="3655641839" sldId="263"/>
            <ac:grpSpMk id="4" creationId="{ADD5AC7A-267C-57C3-AECF-5F5A2F67238E}"/>
          </ac:grpSpMkLst>
        </pc:grpChg>
        <pc:graphicFrameChg chg="add mod">
          <ac:chgData name="Torben Wissel" userId="60e333df1c4953a2" providerId="LiveId" clId="{01A42A11-A624-4770-B645-89F06F580686}" dt="2024-08-04T10:15:18.242" v="1148" actId="14100"/>
          <ac:graphicFrameMkLst>
            <pc:docMk/>
            <pc:sldMk cId="3655641839" sldId="263"/>
            <ac:graphicFrameMk id="25" creationId="{834603AE-EF48-1E16-59A7-E0D4CF1C797A}"/>
          </ac:graphicFrameMkLst>
        </pc:graphicFrameChg>
      </pc:sldChg>
      <pc:sldChg chg="addSp delSp modSp mod">
        <pc:chgData name="Torben Wissel" userId="60e333df1c4953a2" providerId="LiveId" clId="{01A42A11-A624-4770-B645-89F06F580686}" dt="2024-08-04T09:47:52.091" v="773" actId="478"/>
        <pc:sldMkLst>
          <pc:docMk/>
          <pc:sldMk cId="965436467" sldId="264"/>
        </pc:sldMkLst>
        <pc:spChg chg="add mod">
          <ac:chgData name="Torben Wissel" userId="60e333df1c4953a2" providerId="LiveId" clId="{01A42A11-A624-4770-B645-89F06F580686}" dt="2024-08-04T09:41:43.060" v="567" actId="1076"/>
          <ac:spMkLst>
            <pc:docMk/>
            <pc:sldMk cId="965436467" sldId="264"/>
            <ac:spMk id="3" creationId="{93D6CF53-1C38-70DF-259A-63B6A6AD77ED}"/>
          </ac:spMkLst>
        </pc:spChg>
        <pc:spChg chg="mod">
          <ac:chgData name="Torben Wissel" userId="60e333df1c4953a2" providerId="LiveId" clId="{01A42A11-A624-4770-B645-89F06F580686}" dt="2024-08-04T09:47:12.016" v="768" actId="20577"/>
          <ac:spMkLst>
            <pc:docMk/>
            <pc:sldMk cId="965436467" sldId="264"/>
            <ac:spMk id="17" creationId="{7972609A-0966-DB45-F943-0F2A4831452F}"/>
          </ac:spMkLst>
        </pc:spChg>
        <pc:picChg chg="add del mod">
          <ac:chgData name="Torben Wissel" userId="60e333df1c4953a2" providerId="LiveId" clId="{01A42A11-A624-4770-B645-89F06F580686}" dt="2024-08-04T09:47:52.091" v="773" actId="478"/>
          <ac:picMkLst>
            <pc:docMk/>
            <pc:sldMk cId="965436467" sldId="264"/>
            <ac:picMk id="5" creationId="{5DF96C63-8BEE-806D-1625-BAB571F4F011}"/>
          </ac:picMkLst>
        </pc:picChg>
      </pc:sldChg>
      <pc:sldChg chg="modSp mod">
        <pc:chgData name="Torben Wissel" userId="60e333df1c4953a2" providerId="LiveId" clId="{01A42A11-A624-4770-B645-89F06F580686}" dt="2024-08-04T09:43:09.179" v="759" actId="20577"/>
        <pc:sldMkLst>
          <pc:docMk/>
          <pc:sldMk cId="1135814554" sldId="265"/>
        </pc:sldMkLst>
        <pc:spChg chg="mod">
          <ac:chgData name="Torben Wissel" userId="60e333df1c4953a2" providerId="LiveId" clId="{01A42A11-A624-4770-B645-89F06F580686}" dt="2024-08-04T09:43:09.179" v="759" actId="20577"/>
          <ac:spMkLst>
            <pc:docMk/>
            <pc:sldMk cId="1135814554" sldId="265"/>
            <ac:spMk id="17" creationId="{7972609A-0966-DB45-F943-0F2A4831452F}"/>
          </ac:spMkLst>
        </pc:spChg>
      </pc:sldChg>
      <pc:sldChg chg="addSp modSp add mod modNotesTx">
        <pc:chgData name="Torben Wissel" userId="60e333df1c4953a2" providerId="LiveId" clId="{01A42A11-A624-4770-B645-89F06F580686}" dt="2024-08-04T10:16:26.881" v="1173" actId="1076"/>
        <pc:sldMkLst>
          <pc:docMk/>
          <pc:sldMk cId="650568723" sldId="266"/>
        </pc:sldMkLst>
        <pc:spChg chg="mod">
          <ac:chgData name="Torben Wissel" userId="60e333df1c4953a2" providerId="LiveId" clId="{01A42A11-A624-4770-B645-89F06F580686}" dt="2024-08-04T09:35:27.400" v="352" actId="20577"/>
          <ac:spMkLst>
            <pc:docMk/>
            <pc:sldMk cId="650568723" sldId="266"/>
            <ac:spMk id="3" creationId="{7FBFD9F1-31F6-E1BC-ED30-969264E9F25F}"/>
          </ac:spMkLst>
        </pc:spChg>
        <pc:spChg chg="mod">
          <ac:chgData name="Torben Wissel" userId="60e333df1c4953a2" providerId="LiveId" clId="{01A42A11-A624-4770-B645-89F06F580686}" dt="2024-08-04T10:16:26.881" v="1173" actId="1076"/>
          <ac:spMkLst>
            <pc:docMk/>
            <pc:sldMk cId="650568723" sldId="266"/>
            <ac:spMk id="17" creationId="{7972609A-0966-DB45-F943-0F2A4831452F}"/>
          </ac:spMkLst>
        </pc:spChg>
        <pc:picChg chg="add mod">
          <ac:chgData name="Torben Wissel" userId="60e333df1c4953a2" providerId="LiveId" clId="{01A42A11-A624-4770-B645-89F06F580686}" dt="2024-08-04T10:16:17.559" v="1170" actId="1076"/>
          <ac:picMkLst>
            <pc:docMk/>
            <pc:sldMk cId="650568723" sldId="266"/>
            <ac:picMk id="4" creationId="{C10FC1B4-0524-A31A-E1FE-74A8B7A14938}"/>
          </ac:picMkLst>
        </pc:picChg>
      </pc:sldChg>
      <pc:sldChg chg="modSp add mod">
        <pc:chgData name="Torben Wissel" userId="60e333df1c4953a2" providerId="LiveId" clId="{01A42A11-A624-4770-B645-89F06F580686}" dt="2024-08-04T09:42:17.527" v="652" actId="20577"/>
        <pc:sldMkLst>
          <pc:docMk/>
          <pc:sldMk cId="2926217838" sldId="267"/>
        </pc:sldMkLst>
        <pc:spChg chg="mod">
          <ac:chgData name="Torben Wissel" userId="60e333df1c4953a2" providerId="LiveId" clId="{01A42A11-A624-4770-B645-89F06F580686}" dt="2024-08-04T09:42:10.777" v="642" actId="20577"/>
          <ac:spMkLst>
            <pc:docMk/>
            <pc:sldMk cId="2926217838" sldId="267"/>
            <ac:spMk id="3" creationId="{93D6CF53-1C38-70DF-259A-63B6A6AD77ED}"/>
          </ac:spMkLst>
        </pc:spChg>
        <pc:spChg chg="mod">
          <ac:chgData name="Torben Wissel" userId="60e333df1c4953a2" providerId="LiveId" clId="{01A42A11-A624-4770-B645-89F06F580686}" dt="2024-08-04T09:42:17.527" v="652" actId="20577"/>
          <ac:spMkLst>
            <pc:docMk/>
            <pc:sldMk cId="2926217838" sldId="267"/>
            <ac:spMk id="17" creationId="{7972609A-0966-DB45-F943-0F2A4831452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F339-7AA2-4684-A319-2B681085C3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2053A-8B7A-4A13-AD5A-9D1B87D1C841}">
      <dgm:prSet/>
      <dgm:spPr/>
      <dgm:t>
        <a:bodyPr/>
        <a:lstStyle/>
        <a:p>
          <a:r>
            <a:rPr lang="en-US"/>
            <a:t>Challenge Task</a:t>
          </a:r>
        </a:p>
      </dgm:t>
    </dgm:pt>
    <dgm:pt modelId="{726CEEC5-850E-4B85-98C9-FE191AA8C7AB}" type="parTrans" cxnId="{86EE0603-7955-451B-9B88-4420396D0704}">
      <dgm:prSet/>
      <dgm:spPr/>
      <dgm:t>
        <a:bodyPr/>
        <a:lstStyle/>
        <a:p>
          <a:endParaRPr lang="en-US"/>
        </a:p>
      </dgm:t>
    </dgm:pt>
    <dgm:pt modelId="{B63893F8-16BA-440B-95D1-34191F12E164}" type="sibTrans" cxnId="{86EE0603-7955-451B-9B88-4420396D0704}">
      <dgm:prSet/>
      <dgm:spPr/>
      <dgm:t>
        <a:bodyPr/>
        <a:lstStyle/>
        <a:p>
          <a:endParaRPr lang="en-US"/>
        </a:p>
      </dgm:t>
    </dgm:pt>
    <dgm:pt modelId="{ACFE08B7-24DE-49CA-B12C-43D37BC73D81}">
      <dgm:prSet/>
      <dgm:spPr/>
      <dgm:t>
        <a:bodyPr/>
        <a:lstStyle/>
        <a:p>
          <a:r>
            <a:rPr lang="en-US"/>
            <a:t>Data</a:t>
          </a:r>
        </a:p>
      </dgm:t>
    </dgm:pt>
    <dgm:pt modelId="{9F622DA7-E3A0-47B6-B8A6-53530B19C351}" type="parTrans" cxnId="{605A9F45-C62B-4A18-8824-D3EF44A6AEA0}">
      <dgm:prSet/>
      <dgm:spPr/>
      <dgm:t>
        <a:bodyPr/>
        <a:lstStyle/>
        <a:p>
          <a:endParaRPr lang="en-US"/>
        </a:p>
      </dgm:t>
    </dgm:pt>
    <dgm:pt modelId="{419D3DD1-3C98-4E91-A045-5357214EE28C}" type="sibTrans" cxnId="{605A9F45-C62B-4A18-8824-D3EF44A6AEA0}">
      <dgm:prSet/>
      <dgm:spPr/>
      <dgm:t>
        <a:bodyPr/>
        <a:lstStyle/>
        <a:p>
          <a:endParaRPr lang="en-US"/>
        </a:p>
      </dgm:t>
    </dgm:pt>
    <dgm:pt modelId="{E048204B-7C5A-4EFA-A66E-0463B1CCEAE0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6E15F695-FE94-41A2-B80D-8BF5606C16F9}" type="parTrans" cxnId="{08591991-3800-4125-B045-5AC9BDA707AE}">
      <dgm:prSet/>
      <dgm:spPr/>
      <dgm:t>
        <a:bodyPr/>
        <a:lstStyle/>
        <a:p>
          <a:endParaRPr lang="en-US"/>
        </a:p>
      </dgm:t>
    </dgm:pt>
    <dgm:pt modelId="{C9B649FC-AB9D-48BE-A34A-60BE85128E7A}" type="sibTrans" cxnId="{08591991-3800-4125-B045-5AC9BDA707AE}">
      <dgm:prSet/>
      <dgm:spPr/>
      <dgm:t>
        <a:bodyPr/>
        <a:lstStyle/>
        <a:p>
          <a:endParaRPr lang="en-US"/>
        </a:p>
      </dgm:t>
    </dgm:pt>
    <dgm:pt modelId="{6A42E6F9-C2A5-449A-B7AD-87DDEF39C8E9}">
      <dgm:prSet/>
      <dgm:spPr/>
      <dgm:t>
        <a:bodyPr/>
        <a:lstStyle/>
        <a:p>
          <a:r>
            <a:rPr lang="en-US"/>
            <a:t>Model</a:t>
          </a:r>
        </a:p>
      </dgm:t>
    </dgm:pt>
    <dgm:pt modelId="{895A6274-37EA-49CB-B5ED-0540E2C9F180}" type="parTrans" cxnId="{027EE8CC-6807-4AE8-8197-B7BB9CC78FAB}">
      <dgm:prSet/>
      <dgm:spPr/>
      <dgm:t>
        <a:bodyPr/>
        <a:lstStyle/>
        <a:p>
          <a:endParaRPr lang="en-US"/>
        </a:p>
      </dgm:t>
    </dgm:pt>
    <dgm:pt modelId="{1F6A59E1-8E56-4A8E-AFCC-79DB4748F628}" type="sibTrans" cxnId="{027EE8CC-6807-4AE8-8197-B7BB9CC78FAB}">
      <dgm:prSet/>
      <dgm:spPr/>
      <dgm:t>
        <a:bodyPr/>
        <a:lstStyle/>
        <a:p>
          <a:endParaRPr lang="en-US"/>
        </a:p>
      </dgm:t>
    </dgm:pt>
    <dgm:pt modelId="{01FD5EC8-74EC-41F1-8356-D7936099094F}">
      <dgm:prSet/>
      <dgm:spPr/>
      <dgm:t>
        <a:bodyPr/>
        <a:lstStyle/>
        <a:p>
          <a:r>
            <a:rPr lang="en-US"/>
            <a:t>Results</a:t>
          </a:r>
        </a:p>
      </dgm:t>
    </dgm:pt>
    <dgm:pt modelId="{A9E0CB3A-DC1D-4263-B715-F27E70AE1366}" type="parTrans" cxnId="{3161F922-8316-4E24-93AA-685A9E7EABBC}">
      <dgm:prSet/>
      <dgm:spPr/>
      <dgm:t>
        <a:bodyPr/>
        <a:lstStyle/>
        <a:p>
          <a:endParaRPr lang="en-US"/>
        </a:p>
      </dgm:t>
    </dgm:pt>
    <dgm:pt modelId="{B156F593-FBCC-4AB7-AB51-607C5AF58A65}" type="sibTrans" cxnId="{3161F922-8316-4E24-93AA-685A9E7EABBC}">
      <dgm:prSet/>
      <dgm:spPr/>
      <dgm:t>
        <a:bodyPr/>
        <a:lstStyle/>
        <a:p>
          <a:endParaRPr lang="en-US"/>
        </a:p>
      </dgm:t>
    </dgm:pt>
    <dgm:pt modelId="{28EBE0F9-BA78-4D90-9946-1E1EAEE1CD75}">
      <dgm:prSet/>
      <dgm:spPr/>
      <dgm:t>
        <a:bodyPr/>
        <a:lstStyle/>
        <a:p>
          <a:r>
            <a:rPr lang="en-US"/>
            <a:t>Problems</a:t>
          </a:r>
        </a:p>
      </dgm:t>
    </dgm:pt>
    <dgm:pt modelId="{B377A672-E579-4ADB-BA1C-5D7435ACCA68}" type="parTrans" cxnId="{76558412-2B05-49A0-B98B-9651BBF6C14A}">
      <dgm:prSet/>
      <dgm:spPr/>
      <dgm:t>
        <a:bodyPr/>
        <a:lstStyle/>
        <a:p>
          <a:endParaRPr lang="en-US"/>
        </a:p>
      </dgm:t>
    </dgm:pt>
    <dgm:pt modelId="{0FDF21E8-8581-435D-8C83-F0A02CF201CF}" type="sibTrans" cxnId="{76558412-2B05-49A0-B98B-9651BBF6C14A}">
      <dgm:prSet/>
      <dgm:spPr/>
      <dgm:t>
        <a:bodyPr/>
        <a:lstStyle/>
        <a:p>
          <a:endParaRPr lang="en-US"/>
        </a:p>
      </dgm:t>
    </dgm:pt>
    <dgm:pt modelId="{A2DCF8FE-3AE2-4812-B48B-81CA966E504C}" type="pres">
      <dgm:prSet presAssocID="{D776F339-7AA2-4684-A319-2B681085C39E}" presName="vert0" presStyleCnt="0">
        <dgm:presLayoutVars>
          <dgm:dir/>
          <dgm:animOne val="branch"/>
          <dgm:animLvl val="lvl"/>
        </dgm:presLayoutVars>
      </dgm:prSet>
      <dgm:spPr/>
    </dgm:pt>
    <dgm:pt modelId="{24985476-7D31-4B76-BCAB-6603CD3372BD}" type="pres">
      <dgm:prSet presAssocID="{07F2053A-8B7A-4A13-AD5A-9D1B87D1C841}" presName="thickLine" presStyleLbl="alignNode1" presStyleIdx="0" presStyleCnt="6"/>
      <dgm:spPr/>
    </dgm:pt>
    <dgm:pt modelId="{FC386DFC-78FB-4791-B26F-AE7B78DCE246}" type="pres">
      <dgm:prSet presAssocID="{07F2053A-8B7A-4A13-AD5A-9D1B87D1C841}" presName="horz1" presStyleCnt="0"/>
      <dgm:spPr/>
    </dgm:pt>
    <dgm:pt modelId="{4A4C142C-CE4A-4FA2-B444-B403223CFEDB}" type="pres">
      <dgm:prSet presAssocID="{07F2053A-8B7A-4A13-AD5A-9D1B87D1C841}" presName="tx1" presStyleLbl="revTx" presStyleIdx="0" presStyleCnt="6"/>
      <dgm:spPr/>
    </dgm:pt>
    <dgm:pt modelId="{8BE00544-1590-47C7-81C4-3EFE97C0AB10}" type="pres">
      <dgm:prSet presAssocID="{07F2053A-8B7A-4A13-AD5A-9D1B87D1C841}" presName="vert1" presStyleCnt="0"/>
      <dgm:spPr/>
    </dgm:pt>
    <dgm:pt modelId="{EEFE52A4-DDE6-4D3E-A673-716F7D13A06F}" type="pres">
      <dgm:prSet presAssocID="{ACFE08B7-24DE-49CA-B12C-43D37BC73D81}" presName="thickLine" presStyleLbl="alignNode1" presStyleIdx="1" presStyleCnt="6"/>
      <dgm:spPr/>
    </dgm:pt>
    <dgm:pt modelId="{2BBF46B4-5C67-4236-8432-18C7AA495A14}" type="pres">
      <dgm:prSet presAssocID="{ACFE08B7-24DE-49CA-B12C-43D37BC73D81}" presName="horz1" presStyleCnt="0"/>
      <dgm:spPr/>
    </dgm:pt>
    <dgm:pt modelId="{11D1B9E0-0211-4103-9452-75E156C050AA}" type="pres">
      <dgm:prSet presAssocID="{ACFE08B7-24DE-49CA-B12C-43D37BC73D81}" presName="tx1" presStyleLbl="revTx" presStyleIdx="1" presStyleCnt="6"/>
      <dgm:spPr/>
    </dgm:pt>
    <dgm:pt modelId="{23A02847-5586-4081-AEFF-A3F4BB8B7370}" type="pres">
      <dgm:prSet presAssocID="{ACFE08B7-24DE-49CA-B12C-43D37BC73D81}" presName="vert1" presStyleCnt="0"/>
      <dgm:spPr/>
    </dgm:pt>
    <dgm:pt modelId="{552C61F1-77C6-44D4-9413-2690DA1900D7}" type="pres">
      <dgm:prSet presAssocID="{E048204B-7C5A-4EFA-A66E-0463B1CCEAE0}" presName="thickLine" presStyleLbl="alignNode1" presStyleIdx="2" presStyleCnt="6"/>
      <dgm:spPr/>
    </dgm:pt>
    <dgm:pt modelId="{406794E4-41DC-496D-880C-2D85F5ADCDD2}" type="pres">
      <dgm:prSet presAssocID="{E048204B-7C5A-4EFA-A66E-0463B1CCEAE0}" presName="horz1" presStyleCnt="0"/>
      <dgm:spPr/>
    </dgm:pt>
    <dgm:pt modelId="{05B29731-BD76-485A-B5F1-52A0F58DDBBB}" type="pres">
      <dgm:prSet presAssocID="{E048204B-7C5A-4EFA-A66E-0463B1CCEAE0}" presName="tx1" presStyleLbl="revTx" presStyleIdx="2" presStyleCnt="6"/>
      <dgm:spPr/>
    </dgm:pt>
    <dgm:pt modelId="{2F2A69D4-66BC-4515-B3A7-8E4C687B5857}" type="pres">
      <dgm:prSet presAssocID="{E048204B-7C5A-4EFA-A66E-0463B1CCEAE0}" presName="vert1" presStyleCnt="0"/>
      <dgm:spPr/>
    </dgm:pt>
    <dgm:pt modelId="{06599942-8B86-40EA-9989-F797546F27C2}" type="pres">
      <dgm:prSet presAssocID="{6A42E6F9-C2A5-449A-B7AD-87DDEF39C8E9}" presName="thickLine" presStyleLbl="alignNode1" presStyleIdx="3" presStyleCnt="6"/>
      <dgm:spPr/>
    </dgm:pt>
    <dgm:pt modelId="{DA10EB13-6E31-4955-8630-92636B47B12E}" type="pres">
      <dgm:prSet presAssocID="{6A42E6F9-C2A5-449A-B7AD-87DDEF39C8E9}" presName="horz1" presStyleCnt="0"/>
      <dgm:spPr/>
    </dgm:pt>
    <dgm:pt modelId="{EBAF1B8B-FCDC-406E-B06B-891FD359BA0D}" type="pres">
      <dgm:prSet presAssocID="{6A42E6F9-C2A5-449A-B7AD-87DDEF39C8E9}" presName="tx1" presStyleLbl="revTx" presStyleIdx="3" presStyleCnt="6"/>
      <dgm:spPr/>
    </dgm:pt>
    <dgm:pt modelId="{1980FD90-9B83-47EA-80C3-5E3195943C6E}" type="pres">
      <dgm:prSet presAssocID="{6A42E6F9-C2A5-449A-B7AD-87DDEF39C8E9}" presName="vert1" presStyleCnt="0"/>
      <dgm:spPr/>
    </dgm:pt>
    <dgm:pt modelId="{E30B003F-B0DB-4A0D-B936-B6112655D02D}" type="pres">
      <dgm:prSet presAssocID="{01FD5EC8-74EC-41F1-8356-D7936099094F}" presName="thickLine" presStyleLbl="alignNode1" presStyleIdx="4" presStyleCnt="6"/>
      <dgm:spPr/>
    </dgm:pt>
    <dgm:pt modelId="{F50412A9-04C9-4358-8BBE-D2C879762AB6}" type="pres">
      <dgm:prSet presAssocID="{01FD5EC8-74EC-41F1-8356-D7936099094F}" presName="horz1" presStyleCnt="0"/>
      <dgm:spPr/>
    </dgm:pt>
    <dgm:pt modelId="{2B0F5EA3-374F-44F7-BFE8-53F5508166DC}" type="pres">
      <dgm:prSet presAssocID="{01FD5EC8-74EC-41F1-8356-D7936099094F}" presName="tx1" presStyleLbl="revTx" presStyleIdx="4" presStyleCnt="6"/>
      <dgm:spPr/>
    </dgm:pt>
    <dgm:pt modelId="{86C1F845-C4BA-4AC2-8CB6-FE900FF300F2}" type="pres">
      <dgm:prSet presAssocID="{01FD5EC8-74EC-41F1-8356-D7936099094F}" presName="vert1" presStyleCnt="0"/>
      <dgm:spPr/>
    </dgm:pt>
    <dgm:pt modelId="{5BC49309-F142-4F4C-ABB4-4812872F366A}" type="pres">
      <dgm:prSet presAssocID="{28EBE0F9-BA78-4D90-9946-1E1EAEE1CD75}" presName="thickLine" presStyleLbl="alignNode1" presStyleIdx="5" presStyleCnt="6"/>
      <dgm:spPr/>
    </dgm:pt>
    <dgm:pt modelId="{636741B1-C734-408F-BABD-11204AA0B870}" type="pres">
      <dgm:prSet presAssocID="{28EBE0F9-BA78-4D90-9946-1E1EAEE1CD75}" presName="horz1" presStyleCnt="0"/>
      <dgm:spPr/>
    </dgm:pt>
    <dgm:pt modelId="{B60E0126-3509-4685-93CD-F9EF0979C84F}" type="pres">
      <dgm:prSet presAssocID="{28EBE0F9-BA78-4D90-9946-1E1EAEE1CD75}" presName="tx1" presStyleLbl="revTx" presStyleIdx="5" presStyleCnt="6"/>
      <dgm:spPr/>
    </dgm:pt>
    <dgm:pt modelId="{039EA1A3-05F5-4B84-8B29-B763282BD6E2}" type="pres">
      <dgm:prSet presAssocID="{28EBE0F9-BA78-4D90-9946-1E1EAEE1CD75}" presName="vert1" presStyleCnt="0"/>
      <dgm:spPr/>
    </dgm:pt>
  </dgm:ptLst>
  <dgm:cxnLst>
    <dgm:cxn modelId="{86EE0603-7955-451B-9B88-4420396D0704}" srcId="{D776F339-7AA2-4684-A319-2B681085C39E}" destId="{07F2053A-8B7A-4A13-AD5A-9D1B87D1C841}" srcOrd="0" destOrd="0" parTransId="{726CEEC5-850E-4B85-98C9-FE191AA8C7AB}" sibTransId="{B63893F8-16BA-440B-95D1-34191F12E164}"/>
    <dgm:cxn modelId="{76558412-2B05-49A0-B98B-9651BBF6C14A}" srcId="{D776F339-7AA2-4684-A319-2B681085C39E}" destId="{28EBE0F9-BA78-4D90-9946-1E1EAEE1CD75}" srcOrd="5" destOrd="0" parTransId="{B377A672-E579-4ADB-BA1C-5D7435ACCA68}" sibTransId="{0FDF21E8-8581-435D-8C83-F0A02CF201CF}"/>
    <dgm:cxn modelId="{3161F922-8316-4E24-93AA-685A9E7EABBC}" srcId="{D776F339-7AA2-4684-A319-2B681085C39E}" destId="{01FD5EC8-74EC-41F1-8356-D7936099094F}" srcOrd="4" destOrd="0" parTransId="{A9E0CB3A-DC1D-4263-B715-F27E70AE1366}" sibTransId="{B156F593-FBCC-4AB7-AB51-607C5AF58A65}"/>
    <dgm:cxn modelId="{FEB35C32-EAFE-44E1-A303-798858D4F9A3}" type="presOf" srcId="{07F2053A-8B7A-4A13-AD5A-9D1B87D1C841}" destId="{4A4C142C-CE4A-4FA2-B444-B403223CFEDB}" srcOrd="0" destOrd="0" presId="urn:microsoft.com/office/officeart/2008/layout/LinedList"/>
    <dgm:cxn modelId="{605A9F45-C62B-4A18-8824-D3EF44A6AEA0}" srcId="{D776F339-7AA2-4684-A319-2B681085C39E}" destId="{ACFE08B7-24DE-49CA-B12C-43D37BC73D81}" srcOrd="1" destOrd="0" parTransId="{9F622DA7-E3A0-47B6-B8A6-53530B19C351}" sibTransId="{419D3DD1-3C98-4E91-A045-5357214EE28C}"/>
    <dgm:cxn modelId="{6BEAA850-CC18-45E5-83A1-F2F0613BC884}" type="presOf" srcId="{01FD5EC8-74EC-41F1-8356-D7936099094F}" destId="{2B0F5EA3-374F-44F7-BFE8-53F5508166DC}" srcOrd="0" destOrd="0" presId="urn:microsoft.com/office/officeart/2008/layout/LinedList"/>
    <dgm:cxn modelId="{EA8BBA72-0A0A-443C-8BEC-F4E44E6FDF49}" type="presOf" srcId="{28EBE0F9-BA78-4D90-9946-1E1EAEE1CD75}" destId="{B60E0126-3509-4685-93CD-F9EF0979C84F}" srcOrd="0" destOrd="0" presId="urn:microsoft.com/office/officeart/2008/layout/LinedList"/>
    <dgm:cxn modelId="{5310A88F-18CF-4A68-BCD1-A6265BAB0868}" type="presOf" srcId="{D776F339-7AA2-4684-A319-2B681085C39E}" destId="{A2DCF8FE-3AE2-4812-B48B-81CA966E504C}" srcOrd="0" destOrd="0" presId="urn:microsoft.com/office/officeart/2008/layout/LinedList"/>
    <dgm:cxn modelId="{08591991-3800-4125-B045-5AC9BDA707AE}" srcId="{D776F339-7AA2-4684-A319-2B681085C39E}" destId="{E048204B-7C5A-4EFA-A66E-0463B1CCEAE0}" srcOrd="2" destOrd="0" parTransId="{6E15F695-FE94-41A2-B80D-8BF5606C16F9}" sibTransId="{C9B649FC-AB9D-48BE-A34A-60BE85128E7A}"/>
    <dgm:cxn modelId="{EF7A179F-4904-4F3D-B590-EE07F90DDEB0}" type="presOf" srcId="{E048204B-7C5A-4EFA-A66E-0463B1CCEAE0}" destId="{05B29731-BD76-485A-B5F1-52A0F58DDBBB}" srcOrd="0" destOrd="0" presId="urn:microsoft.com/office/officeart/2008/layout/LinedList"/>
    <dgm:cxn modelId="{9849F1AE-9BB6-4823-BF58-647008D85F35}" type="presOf" srcId="{6A42E6F9-C2A5-449A-B7AD-87DDEF39C8E9}" destId="{EBAF1B8B-FCDC-406E-B06B-891FD359BA0D}" srcOrd="0" destOrd="0" presId="urn:microsoft.com/office/officeart/2008/layout/LinedList"/>
    <dgm:cxn modelId="{A606BFC8-03FC-4ADC-8AE9-417C80C8314D}" type="presOf" srcId="{ACFE08B7-24DE-49CA-B12C-43D37BC73D81}" destId="{11D1B9E0-0211-4103-9452-75E156C050AA}" srcOrd="0" destOrd="0" presId="urn:microsoft.com/office/officeart/2008/layout/LinedList"/>
    <dgm:cxn modelId="{027EE8CC-6807-4AE8-8197-B7BB9CC78FAB}" srcId="{D776F339-7AA2-4684-A319-2B681085C39E}" destId="{6A42E6F9-C2A5-449A-B7AD-87DDEF39C8E9}" srcOrd="3" destOrd="0" parTransId="{895A6274-37EA-49CB-B5ED-0540E2C9F180}" sibTransId="{1F6A59E1-8E56-4A8E-AFCC-79DB4748F628}"/>
    <dgm:cxn modelId="{B13504E4-0552-492D-9CF1-598D8C19ECB4}" type="presParOf" srcId="{A2DCF8FE-3AE2-4812-B48B-81CA966E504C}" destId="{24985476-7D31-4B76-BCAB-6603CD3372BD}" srcOrd="0" destOrd="0" presId="urn:microsoft.com/office/officeart/2008/layout/LinedList"/>
    <dgm:cxn modelId="{73AF5A24-AAF1-489D-94A5-3D20C4AF4F97}" type="presParOf" srcId="{A2DCF8FE-3AE2-4812-B48B-81CA966E504C}" destId="{FC386DFC-78FB-4791-B26F-AE7B78DCE246}" srcOrd="1" destOrd="0" presId="urn:microsoft.com/office/officeart/2008/layout/LinedList"/>
    <dgm:cxn modelId="{23B0972E-E535-4DD0-A187-537DDA9D3BF4}" type="presParOf" srcId="{FC386DFC-78FB-4791-B26F-AE7B78DCE246}" destId="{4A4C142C-CE4A-4FA2-B444-B403223CFEDB}" srcOrd="0" destOrd="0" presId="urn:microsoft.com/office/officeart/2008/layout/LinedList"/>
    <dgm:cxn modelId="{8B9B2108-8D13-44D4-B31F-7690E349313D}" type="presParOf" srcId="{FC386DFC-78FB-4791-B26F-AE7B78DCE246}" destId="{8BE00544-1590-47C7-81C4-3EFE97C0AB10}" srcOrd="1" destOrd="0" presId="urn:microsoft.com/office/officeart/2008/layout/LinedList"/>
    <dgm:cxn modelId="{35ED8D8C-3739-4FCA-87E9-34D2B5174559}" type="presParOf" srcId="{A2DCF8FE-3AE2-4812-B48B-81CA966E504C}" destId="{EEFE52A4-DDE6-4D3E-A673-716F7D13A06F}" srcOrd="2" destOrd="0" presId="urn:microsoft.com/office/officeart/2008/layout/LinedList"/>
    <dgm:cxn modelId="{C7AD9D21-7B8D-4F64-93A2-0899B64D1987}" type="presParOf" srcId="{A2DCF8FE-3AE2-4812-B48B-81CA966E504C}" destId="{2BBF46B4-5C67-4236-8432-18C7AA495A14}" srcOrd="3" destOrd="0" presId="urn:microsoft.com/office/officeart/2008/layout/LinedList"/>
    <dgm:cxn modelId="{B673DA73-A6B8-4D04-890C-DE4A2C3013CE}" type="presParOf" srcId="{2BBF46B4-5C67-4236-8432-18C7AA495A14}" destId="{11D1B9E0-0211-4103-9452-75E156C050AA}" srcOrd="0" destOrd="0" presId="urn:microsoft.com/office/officeart/2008/layout/LinedList"/>
    <dgm:cxn modelId="{76F67311-B393-4815-9EA3-2BF94CCAE138}" type="presParOf" srcId="{2BBF46B4-5C67-4236-8432-18C7AA495A14}" destId="{23A02847-5586-4081-AEFF-A3F4BB8B7370}" srcOrd="1" destOrd="0" presId="urn:microsoft.com/office/officeart/2008/layout/LinedList"/>
    <dgm:cxn modelId="{A7B6D0F8-31CE-4FF9-A4AD-2B6756A34E35}" type="presParOf" srcId="{A2DCF8FE-3AE2-4812-B48B-81CA966E504C}" destId="{552C61F1-77C6-44D4-9413-2690DA1900D7}" srcOrd="4" destOrd="0" presId="urn:microsoft.com/office/officeart/2008/layout/LinedList"/>
    <dgm:cxn modelId="{827B9DFC-98A0-4B42-83CF-C943904527BB}" type="presParOf" srcId="{A2DCF8FE-3AE2-4812-B48B-81CA966E504C}" destId="{406794E4-41DC-496D-880C-2D85F5ADCDD2}" srcOrd="5" destOrd="0" presId="urn:microsoft.com/office/officeart/2008/layout/LinedList"/>
    <dgm:cxn modelId="{033B2BA3-309F-4D90-AB29-833A34E6D556}" type="presParOf" srcId="{406794E4-41DC-496D-880C-2D85F5ADCDD2}" destId="{05B29731-BD76-485A-B5F1-52A0F58DDBBB}" srcOrd="0" destOrd="0" presId="urn:microsoft.com/office/officeart/2008/layout/LinedList"/>
    <dgm:cxn modelId="{304758AB-DD9F-432A-B353-B983196C29A2}" type="presParOf" srcId="{406794E4-41DC-496D-880C-2D85F5ADCDD2}" destId="{2F2A69D4-66BC-4515-B3A7-8E4C687B5857}" srcOrd="1" destOrd="0" presId="urn:microsoft.com/office/officeart/2008/layout/LinedList"/>
    <dgm:cxn modelId="{D80EDBF7-1CCF-4BAD-9F6A-674C4CC00054}" type="presParOf" srcId="{A2DCF8FE-3AE2-4812-B48B-81CA966E504C}" destId="{06599942-8B86-40EA-9989-F797546F27C2}" srcOrd="6" destOrd="0" presId="urn:microsoft.com/office/officeart/2008/layout/LinedList"/>
    <dgm:cxn modelId="{EC5CE355-FD23-414C-8A5C-034DB82DEC3E}" type="presParOf" srcId="{A2DCF8FE-3AE2-4812-B48B-81CA966E504C}" destId="{DA10EB13-6E31-4955-8630-92636B47B12E}" srcOrd="7" destOrd="0" presId="urn:microsoft.com/office/officeart/2008/layout/LinedList"/>
    <dgm:cxn modelId="{A4C469B7-EBDE-4A58-BEBD-DF4FEF6D95CF}" type="presParOf" srcId="{DA10EB13-6E31-4955-8630-92636B47B12E}" destId="{EBAF1B8B-FCDC-406E-B06B-891FD359BA0D}" srcOrd="0" destOrd="0" presId="urn:microsoft.com/office/officeart/2008/layout/LinedList"/>
    <dgm:cxn modelId="{5DBF9C03-3ADF-4351-8688-47B9069869F6}" type="presParOf" srcId="{DA10EB13-6E31-4955-8630-92636B47B12E}" destId="{1980FD90-9B83-47EA-80C3-5E3195943C6E}" srcOrd="1" destOrd="0" presId="urn:microsoft.com/office/officeart/2008/layout/LinedList"/>
    <dgm:cxn modelId="{1C374911-CCAC-4998-89E1-CFD76EB71BBD}" type="presParOf" srcId="{A2DCF8FE-3AE2-4812-B48B-81CA966E504C}" destId="{E30B003F-B0DB-4A0D-B936-B6112655D02D}" srcOrd="8" destOrd="0" presId="urn:microsoft.com/office/officeart/2008/layout/LinedList"/>
    <dgm:cxn modelId="{7FD85092-D7F1-4A51-AA88-8328C6E0F378}" type="presParOf" srcId="{A2DCF8FE-3AE2-4812-B48B-81CA966E504C}" destId="{F50412A9-04C9-4358-8BBE-D2C879762AB6}" srcOrd="9" destOrd="0" presId="urn:microsoft.com/office/officeart/2008/layout/LinedList"/>
    <dgm:cxn modelId="{A88B3D8A-8635-4B7E-AACF-8C19E692D0AB}" type="presParOf" srcId="{F50412A9-04C9-4358-8BBE-D2C879762AB6}" destId="{2B0F5EA3-374F-44F7-BFE8-53F5508166DC}" srcOrd="0" destOrd="0" presId="urn:microsoft.com/office/officeart/2008/layout/LinedList"/>
    <dgm:cxn modelId="{323C3DC2-0A2B-4A55-ADFC-E50F84734B25}" type="presParOf" srcId="{F50412A9-04C9-4358-8BBE-D2C879762AB6}" destId="{86C1F845-C4BA-4AC2-8CB6-FE900FF300F2}" srcOrd="1" destOrd="0" presId="urn:microsoft.com/office/officeart/2008/layout/LinedList"/>
    <dgm:cxn modelId="{F615240A-5A55-44B4-8843-9017C7D173C5}" type="presParOf" srcId="{A2DCF8FE-3AE2-4812-B48B-81CA966E504C}" destId="{5BC49309-F142-4F4C-ABB4-4812872F366A}" srcOrd="10" destOrd="0" presId="urn:microsoft.com/office/officeart/2008/layout/LinedList"/>
    <dgm:cxn modelId="{07FCCCE8-1428-437B-BC76-CE59472BA56B}" type="presParOf" srcId="{A2DCF8FE-3AE2-4812-B48B-81CA966E504C}" destId="{636741B1-C734-408F-BABD-11204AA0B870}" srcOrd="11" destOrd="0" presId="urn:microsoft.com/office/officeart/2008/layout/LinedList"/>
    <dgm:cxn modelId="{EA7AE29E-8272-467B-A708-D2BCEE3180BB}" type="presParOf" srcId="{636741B1-C734-408F-BABD-11204AA0B870}" destId="{B60E0126-3509-4685-93CD-F9EF0979C84F}" srcOrd="0" destOrd="0" presId="urn:microsoft.com/office/officeart/2008/layout/LinedList"/>
    <dgm:cxn modelId="{05CCC7CC-00D9-4C5F-BB42-EAE43BEA4B9C}" type="presParOf" srcId="{636741B1-C734-408F-BABD-11204AA0B870}" destId="{039EA1A3-05F5-4B84-8B29-B763282BD6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1E0CE-6E1C-4F3C-A069-B6F032F5A0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D6ADB-525B-45BE-B1B0-90973E82D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recording of smartphones provided</a:t>
          </a:r>
        </a:p>
      </dgm:t>
    </dgm:pt>
    <dgm:pt modelId="{BE65C7BB-4DCB-4CC1-B033-4D980C85BF39}" type="parTrans" cxnId="{889758FA-5EAB-462B-9C2E-A88FC9CF97DB}">
      <dgm:prSet/>
      <dgm:spPr/>
      <dgm:t>
        <a:bodyPr/>
        <a:lstStyle/>
        <a:p>
          <a:endParaRPr lang="en-US"/>
        </a:p>
      </dgm:t>
    </dgm:pt>
    <dgm:pt modelId="{0B83743C-B8D6-4EEB-9440-465F9C1066CD}" type="sibTrans" cxnId="{889758FA-5EAB-462B-9C2E-A88FC9CF97DB}">
      <dgm:prSet/>
      <dgm:spPr/>
      <dgm:t>
        <a:bodyPr/>
        <a:lstStyle/>
        <a:p>
          <a:endParaRPr lang="en-US"/>
        </a:p>
      </dgm:t>
    </dgm:pt>
    <dgm:pt modelId="{8E79BA96-FA35-42F2-9AF5-53081E8C8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simple pre- calculations are already done and provided</a:t>
          </a:r>
        </a:p>
      </dgm:t>
    </dgm:pt>
    <dgm:pt modelId="{46287F2C-A7AB-4832-AEE1-37F324525847}" type="parTrans" cxnId="{C2F5AB36-86A2-43AB-BAD4-5689FB91564B}">
      <dgm:prSet/>
      <dgm:spPr/>
      <dgm:t>
        <a:bodyPr/>
        <a:lstStyle/>
        <a:p>
          <a:endParaRPr lang="en-US"/>
        </a:p>
      </dgm:t>
    </dgm:pt>
    <dgm:pt modelId="{B26AA219-F7C5-417E-9525-C8B3DED7D2DE}" type="sibTrans" cxnId="{C2F5AB36-86A2-43AB-BAD4-5689FB91564B}">
      <dgm:prSet/>
      <dgm:spPr/>
      <dgm:t>
        <a:bodyPr/>
        <a:lstStyle/>
        <a:p>
          <a:endParaRPr lang="en-US"/>
        </a:p>
      </dgm:t>
    </dgm:pt>
    <dgm:pt modelId="{045CD469-FE98-47F7-B314-85E0DACEC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GNSS accuracy to decimeter accuracy</a:t>
          </a:r>
        </a:p>
      </dgm:t>
    </dgm:pt>
    <dgm:pt modelId="{9903A116-12E6-4759-95AC-5196F4C951DF}" type="parTrans" cxnId="{9F547D32-AB5B-486F-90AD-5D1D7BE5D917}">
      <dgm:prSet/>
      <dgm:spPr/>
      <dgm:t>
        <a:bodyPr/>
        <a:lstStyle/>
        <a:p>
          <a:endParaRPr lang="en-US"/>
        </a:p>
      </dgm:t>
    </dgm:pt>
    <dgm:pt modelId="{4A5C7FB5-0386-4280-A6BB-38E48E81BFC1}" type="sibTrans" cxnId="{9F547D32-AB5B-486F-90AD-5D1D7BE5D917}">
      <dgm:prSet/>
      <dgm:spPr/>
      <dgm:t>
        <a:bodyPr/>
        <a:lstStyle/>
        <a:p>
          <a:endParaRPr lang="en-US"/>
        </a:p>
      </dgm:t>
    </dgm:pt>
    <dgm:pt modelId="{37163C34-57DC-49C8-914B-343DCD71A469}" type="pres">
      <dgm:prSet presAssocID="{4291E0CE-6E1C-4F3C-A069-B6F032F5A05B}" presName="root" presStyleCnt="0">
        <dgm:presLayoutVars>
          <dgm:dir/>
          <dgm:resizeHandles val="exact"/>
        </dgm:presLayoutVars>
      </dgm:prSet>
      <dgm:spPr/>
    </dgm:pt>
    <dgm:pt modelId="{1EB47E43-BE79-4EA0-9011-E9AE87587EF3}" type="pres">
      <dgm:prSet presAssocID="{756D6ADB-525B-45BE-B1B0-90973E82D330}" presName="compNode" presStyleCnt="0"/>
      <dgm:spPr/>
    </dgm:pt>
    <dgm:pt modelId="{DBA424E5-EFEC-4091-9A6A-E8D4F9D38147}" type="pres">
      <dgm:prSet presAssocID="{756D6ADB-525B-45BE-B1B0-90973E82D3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4FB701E-42FD-48A4-A456-24CB86597611}" type="pres">
      <dgm:prSet presAssocID="{756D6ADB-525B-45BE-B1B0-90973E82D330}" presName="spaceRect" presStyleCnt="0"/>
      <dgm:spPr/>
    </dgm:pt>
    <dgm:pt modelId="{8D056A32-4464-44C9-8971-62F0A486B40F}" type="pres">
      <dgm:prSet presAssocID="{756D6ADB-525B-45BE-B1B0-90973E82D330}" presName="textRect" presStyleLbl="revTx" presStyleIdx="0" presStyleCnt="3">
        <dgm:presLayoutVars>
          <dgm:chMax val="1"/>
          <dgm:chPref val="1"/>
        </dgm:presLayoutVars>
      </dgm:prSet>
      <dgm:spPr/>
    </dgm:pt>
    <dgm:pt modelId="{99D74B44-2EA0-4F0A-AE32-824DFCF6D058}" type="pres">
      <dgm:prSet presAssocID="{0B83743C-B8D6-4EEB-9440-465F9C1066CD}" presName="sibTrans" presStyleCnt="0"/>
      <dgm:spPr/>
    </dgm:pt>
    <dgm:pt modelId="{6C232E86-7DB1-4F3F-9532-AA0BAE70E617}" type="pres">
      <dgm:prSet presAssocID="{8E79BA96-FA35-42F2-9AF5-53081E8C89C8}" presName="compNode" presStyleCnt="0"/>
      <dgm:spPr/>
    </dgm:pt>
    <dgm:pt modelId="{70CFBFD1-11D4-4FA6-AAEC-D64F1D38A623}" type="pres">
      <dgm:prSet presAssocID="{8E79BA96-FA35-42F2-9AF5-53081E8C89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E86F0960-5648-4C96-9DA3-686A9C1B2E47}" type="pres">
      <dgm:prSet presAssocID="{8E79BA96-FA35-42F2-9AF5-53081E8C89C8}" presName="spaceRect" presStyleCnt="0"/>
      <dgm:spPr/>
    </dgm:pt>
    <dgm:pt modelId="{FF8C509B-685B-4527-B7BB-914A93FEBAF0}" type="pres">
      <dgm:prSet presAssocID="{8E79BA96-FA35-42F2-9AF5-53081E8C89C8}" presName="textRect" presStyleLbl="revTx" presStyleIdx="1" presStyleCnt="3">
        <dgm:presLayoutVars>
          <dgm:chMax val="1"/>
          <dgm:chPref val="1"/>
        </dgm:presLayoutVars>
      </dgm:prSet>
      <dgm:spPr/>
    </dgm:pt>
    <dgm:pt modelId="{F7A11482-852A-48A2-8020-F3E25C3AAA8F}" type="pres">
      <dgm:prSet presAssocID="{B26AA219-F7C5-417E-9525-C8B3DED7D2DE}" presName="sibTrans" presStyleCnt="0"/>
      <dgm:spPr/>
    </dgm:pt>
    <dgm:pt modelId="{4721DBFE-77B1-4A2D-903A-B34E00484E6C}" type="pres">
      <dgm:prSet presAssocID="{045CD469-FE98-47F7-B314-85E0DACEC687}" presName="compNode" presStyleCnt="0"/>
      <dgm:spPr/>
    </dgm:pt>
    <dgm:pt modelId="{619661B0-C1AE-4868-B308-36E72682DDA1}" type="pres">
      <dgm:prSet presAssocID="{045CD469-FE98-47F7-B314-85E0DACEC6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F828BA8-36C4-46EF-A8C4-35EB663792BF}" type="pres">
      <dgm:prSet presAssocID="{045CD469-FE98-47F7-B314-85E0DACEC687}" presName="spaceRect" presStyleCnt="0"/>
      <dgm:spPr/>
    </dgm:pt>
    <dgm:pt modelId="{3E1707B0-AA50-4E7F-B6C6-CABAD77CA6E2}" type="pres">
      <dgm:prSet presAssocID="{045CD469-FE98-47F7-B314-85E0DACEC6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99591A-874E-4E0B-B4F7-51CF6858C614}" type="presOf" srcId="{756D6ADB-525B-45BE-B1B0-90973E82D330}" destId="{8D056A32-4464-44C9-8971-62F0A486B40F}" srcOrd="0" destOrd="0" presId="urn:microsoft.com/office/officeart/2018/2/layout/IconLabelList"/>
    <dgm:cxn modelId="{9F547D32-AB5B-486F-90AD-5D1D7BE5D917}" srcId="{4291E0CE-6E1C-4F3C-A069-B6F032F5A05B}" destId="{045CD469-FE98-47F7-B314-85E0DACEC687}" srcOrd="2" destOrd="0" parTransId="{9903A116-12E6-4759-95AC-5196F4C951DF}" sibTransId="{4A5C7FB5-0386-4280-A6BB-38E48E81BFC1}"/>
    <dgm:cxn modelId="{C2F5AB36-86A2-43AB-BAD4-5689FB91564B}" srcId="{4291E0CE-6E1C-4F3C-A069-B6F032F5A05B}" destId="{8E79BA96-FA35-42F2-9AF5-53081E8C89C8}" srcOrd="1" destOrd="0" parTransId="{46287F2C-A7AB-4832-AEE1-37F324525847}" sibTransId="{B26AA219-F7C5-417E-9525-C8B3DED7D2DE}"/>
    <dgm:cxn modelId="{219AA93F-7652-435D-85C1-AF68837C2A14}" type="presOf" srcId="{4291E0CE-6E1C-4F3C-A069-B6F032F5A05B}" destId="{37163C34-57DC-49C8-914B-343DCD71A469}" srcOrd="0" destOrd="0" presId="urn:microsoft.com/office/officeart/2018/2/layout/IconLabelList"/>
    <dgm:cxn modelId="{418B626C-85C6-480E-99D9-97CC9A379306}" type="presOf" srcId="{045CD469-FE98-47F7-B314-85E0DACEC687}" destId="{3E1707B0-AA50-4E7F-B6C6-CABAD77CA6E2}" srcOrd="0" destOrd="0" presId="urn:microsoft.com/office/officeart/2018/2/layout/IconLabelList"/>
    <dgm:cxn modelId="{794F9893-D61C-422F-B1DB-43E0B192EB8A}" type="presOf" srcId="{8E79BA96-FA35-42F2-9AF5-53081E8C89C8}" destId="{FF8C509B-685B-4527-B7BB-914A93FEBAF0}" srcOrd="0" destOrd="0" presId="urn:microsoft.com/office/officeart/2018/2/layout/IconLabelList"/>
    <dgm:cxn modelId="{889758FA-5EAB-462B-9C2E-A88FC9CF97DB}" srcId="{4291E0CE-6E1C-4F3C-A069-B6F032F5A05B}" destId="{756D6ADB-525B-45BE-B1B0-90973E82D330}" srcOrd="0" destOrd="0" parTransId="{BE65C7BB-4DCB-4CC1-B033-4D980C85BF39}" sibTransId="{0B83743C-B8D6-4EEB-9440-465F9C1066CD}"/>
    <dgm:cxn modelId="{023FD49E-0C77-44D4-A483-2B26B4DE5C19}" type="presParOf" srcId="{37163C34-57DC-49C8-914B-343DCD71A469}" destId="{1EB47E43-BE79-4EA0-9011-E9AE87587EF3}" srcOrd="0" destOrd="0" presId="urn:microsoft.com/office/officeart/2018/2/layout/IconLabelList"/>
    <dgm:cxn modelId="{D2898589-F807-4AC0-8048-B0A6D6E69631}" type="presParOf" srcId="{1EB47E43-BE79-4EA0-9011-E9AE87587EF3}" destId="{DBA424E5-EFEC-4091-9A6A-E8D4F9D38147}" srcOrd="0" destOrd="0" presId="urn:microsoft.com/office/officeart/2018/2/layout/IconLabelList"/>
    <dgm:cxn modelId="{A4B91F5E-6A45-4512-87EF-BF692C540A8A}" type="presParOf" srcId="{1EB47E43-BE79-4EA0-9011-E9AE87587EF3}" destId="{24FB701E-42FD-48A4-A456-24CB86597611}" srcOrd="1" destOrd="0" presId="urn:microsoft.com/office/officeart/2018/2/layout/IconLabelList"/>
    <dgm:cxn modelId="{6BD0F0F2-7811-4E43-B4FF-2ECD969ADF74}" type="presParOf" srcId="{1EB47E43-BE79-4EA0-9011-E9AE87587EF3}" destId="{8D056A32-4464-44C9-8971-62F0A486B40F}" srcOrd="2" destOrd="0" presId="urn:microsoft.com/office/officeart/2018/2/layout/IconLabelList"/>
    <dgm:cxn modelId="{FEC9A051-AC8A-41AB-BBBC-F00D8401B0A6}" type="presParOf" srcId="{37163C34-57DC-49C8-914B-343DCD71A469}" destId="{99D74B44-2EA0-4F0A-AE32-824DFCF6D058}" srcOrd="1" destOrd="0" presId="urn:microsoft.com/office/officeart/2018/2/layout/IconLabelList"/>
    <dgm:cxn modelId="{A33EB119-3842-4E0E-8A19-07AF20E73B55}" type="presParOf" srcId="{37163C34-57DC-49C8-914B-343DCD71A469}" destId="{6C232E86-7DB1-4F3F-9532-AA0BAE70E617}" srcOrd="2" destOrd="0" presId="urn:microsoft.com/office/officeart/2018/2/layout/IconLabelList"/>
    <dgm:cxn modelId="{DD86E862-121A-47C2-B901-84D77D8CC608}" type="presParOf" srcId="{6C232E86-7DB1-4F3F-9532-AA0BAE70E617}" destId="{70CFBFD1-11D4-4FA6-AAEC-D64F1D38A623}" srcOrd="0" destOrd="0" presId="urn:microsoft.com/office/officeart/2018/2/layout/IconLabelList"/>
    <dgm:cxn modelId="{81AC9442-DDE5-4073-B43A-989AAC60B0D8}" type="presParOf" srcId="{6C232E86-7DB1-4F3F-9532-AA0BAE70E617}" destId="{E86F0960-5648-4C96-9DA3-686A9C1B2E47}" srcOrd="1" destOrd="0" presId="urn:microsoft.com/office/officeart/2018/2/layout/IconLabelList"/>
    <dgm:cxn modelId="{514604F1-C301-4A1C-B51B-E1AF5D5786B6}" type="presParOf" srcId="{6C232E86-7DB1-4F3F-9532-AA0BAE70E617}" destId="{FF8C509B-685B-4527-B7BB-914A93FEBAF0}" srcOrd="2" destOrd="0" presId="urn:microsoft.com/office/officeart/2018/2/layout/IconLabelList"/>
    <dgm:cxn modelId="{6D88D554-0911-49A1-8F60-5F0752630FFF}" type="presParOf" srcId="{37163C34-57DC-49C8-914B-343DCD71A469}" destId="{F7A11482-852A-48A2-8020-F3E25C3AAA8F}" srcOrd="3" destOrd="0" presId="urn:microsoft.com/office/officeart/2018/2/layout/IconLabelList"/>
    <dgm:cxn modelId="{1DCBC471-7F97-450F-AEC6-DEA091B2B562}" type="presParOf" srcId="{37163C34-57DC-49C8-914B-343DCD71A469}" destId="{4721DBFE-77B1-4A2D-903A-B34E00484E6C}" srcOrd="4" destOrd="0" presId="urn:microsoft.com/office/officeart/2018/2/layout/IconLabelList"/>
    <dgm:cxn modelId="{5C7E8226-861F-4B36-AA80-E8DD8FED480F}" type="presParOf" srcId="{4721DBFE-77B1-4A2D-903A-B34E00484E6C}" destId="{619661B0-C1AE-4868-B308-36E72682DDA1}" srcOrd="0" destOrd="0" presId="urn:microsoft.com/office/officeart/2018/2/layout/IconLabelList"/>
    <dgm:cxn modelId="{0D6F926A-F8BC-47C3-8D8E-98E516115288}" type="presParOf" srcId="{4721DBFE-77B1-4A2D-903A-B34E00484E6C}" destId="{0F828BA8-36C4-46EF-A8C4-35EB663792BF}" srcOrd="1" destOrd="0" presId="urn:microsoft.com/office/officeart/2018/2/layout/IconLabelList"/>
    <dgm:cxn modelId="{FF3727CD-F801-4057-A219-AACD7ABEFBF0}" type="presParOf" srcId="{4721DBFE-77B1-4A2D-903A-B34E00484E6C}" destId="{3E1707B0-AA50-4E7F-B6C6-CABAD77CA6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079B5-3F9B-4093-B079-678F31FF3E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C255E1-2468-4799-B61D-09F5F0659D7E}">
      <dgm:prSet/>
      <dgm:spPr/>
      <dgm:t>
        <a:bodyPr/>
        <a:lstStyle/>
        <a:p>
          <a:r>
            <a:rPr lang="en-US"/>
            <a:t>Reading in filtered data</a:t>
          </a:r>
        </a:p>
      </dgm:t>
    </dgm:pt>
    <dgm:pt modelId="{EA2EBD34-1E0C-45ED-8958-D2031A2276B5}" type="parTrans" cxnId="{3EF673C2-240D-4A18-9437-49D0226E4454}">
      <dgm:prSet/>
      <dgm:spPr/>
      <dgm:t>
        <a:bodyPr/>
        <a:lstStyle/>
        <a:p>
          <a:endParaRPr lang="en-US"/>
        </a:p>
      </dgm:t>
    </dgm:pt>
    <dgm:pt modelId="{85CBA2A4-B577-44F3-8028-04CDCAF8B6D3}" type="sibTrans" cxnId="{3EF673C2-240D-4A18-9437-49D0226E4454}">
      <dgm:prSet/>
      <dgm:spPr/>
      <dgm:t>
        <a:bodyPr/>
        <a:lstStyle/>
        <a:p>
          <a:endParaRPr lang="en-US"/>
        </a:p>
      </dgm:t>
    </dgm:pt>
    <dgm:pt modelId="{E1E4C1C6-A5BB-45FF-8C8D-591D1B91BD06}">
      <dgm:prSet/>
      <dgm:spPr/>
      <dgm:t>
        <a:bodyPr/>
        <a:lstStyle/>
        <a:p>
          <a:r>
            <a:rPr lang="en-US"/>
            <a:t>Raw pseudorange gets corrected with IRSb factor</a:t>
          </a:r>
        </a:p>
      </dgm:t>
    </dgm:pt>
    <dgm:pt modelId="{0284E83D-60F1-42B1-967D-B226FFD5AE75}" type="parTrans" cxnId="{CD9CED26-5A5D-455C-A330-9FDD60FE6C72}">
      <dgm:prSet/>
      <dgm:spPr/>
      <dgm:t>
        <a:bodyPr/>
        <a:lstStyle/>
        <a:p>
          <a:endParaRPr lang="en-US"/>
        </a:p>
      </dgm:t>
    </dgm:pt>
    <dgm:pt modelId="{C3C3F28B-B6EC-4BB6-8D07-F1210EDE446A}" type="sibTrans" cxnId="{CD9CED26-5A5D-455C-A330-9FDD60FE6C72}">
      <dgm:prSet/>
      <dgm:spPr/>
      <dgm:t>
        <a:bodyPr/>
        <a:lstStyle/>
        <a:p>
          <a:endParaRPr lang="en-US"/>
        </a:p>
      </dgm:t>
    </dgm:pt>
    <dgm:pt modelId="{B57199AB-F4AD-4A2C-B94E-89A18ABC5D56}">
      <dgm:prSet/>
      <dgm:spPr/>
      <dgm:t>
        <a:bodyPr/>
        <a:lstStyle/>
        <a:p>
          <a:r>
            <a:rPr lang="en-US"/>
            <a:t>WLS and sat positions gets converted to latitude, longitude</a:t>
          </a:r>
        </a:p>
      </dgm:t>
    </dgm:pt>
    <dgm:pt modelId="{67362A43-9A20-4728-A976-4FC2138919A1}" type="parTrans" cxnId="{E77003D9-733B-4F7A-87E0-6805D8EB855A}">
      <dgm:prSet/>
      <dgm:spPr/>
      <dgm:t>
        <a:bodyPr/>
        <a:lstStyle/>
        <a:p>
          <a:endParaRPr lang="en-US"/>
        </a:p>
      </dgm:t>
    </dgm:pt>
    <dgm:pt modelId="{4638D243-1D53-4990-8EDD-24D3DD9B9E24}" type="sibTrans" cxnId="{E77003D9-733B-4F7A-87E0-6805D8EB855A}">
      <dgm:prSet/>
      <dgm:spPr/>
      <dgm:t>
        <a:bodyPr/>
        <a:lstStyle/>
        <a:p>
          <a:endParaRPr lang="en-US"/>
        </a:p>
      </dgm:t>
    </dgm:pt>
    <dgm:pt modelId="{5F6C55CB-4BBA-44BC-80AC-8A3A75A6425F}">
      <dgm:prSet/>
      <dgm:spPr/>
      <dgm:t>
        <a:bodyPr/>
        <a:lstStyle/>
        <a:p>
          <a:r>
            <a:rPr lang="en-US"/>
            <a:t>Data gets normalized using logical limits</a:t>
          </a:r>
        </a:p>
      </dgm:t>
    </dgm:pt>
    <dgm:pt modelId="{D61F9396-E33D-4C65-966E-CF2B1770F0ED}" type="parTrans" cxnId="{0C44BDE3-67D7-478E-8BF0-4A32F1D5658B}">
      <dgm:prSet/>
      <dgm:spPr/>
      <dgm:t>
        <a:bodyPr/>
        <a:lstStyle/>
        <a:p>
          <a:endParaRPr lang="en-US"/>
        </a:p>
      </dgm:t>
    </dgm:pt>
    <dgm:pt modelId="{6FE0EC90-B281-467C-B82F-32A064023EC9}" type="sibTrans" cxnId="{0C44BDE3-67D7-478E-8BF0-4A32F1D5658B}">
      <dgm:prSet/>
      <dgm:spPr/>
      <dgm:t>
        <a:bodyPr/>
        <a:lstStyle/>
        <a:p>
          <a:endParaRPr lang="en-US"/>
        </a:p>
      </dgm:t>
    </dgm:pt>
    <dgm:pt modelId="{1D453186-12D5-4CBB-BCA7-6D89966EB561}">
      <dgm:prSet/>
      <dgm:spPr/>
      <dgm:t>
        <a:bodyPr/>
        <a:lstStyle/>
        <a:p>
          <a:r>
            <a:rPr lang="en-US"/>
            <a:t>Data of satellites with same timestamp moved to one line (timestep)</a:t>
          </a:r>
        </a:p>
      </dgm:t>
    </dgm:pt>
    <dgm:pt modelId="{74CDDD9D-E4B0-40B6-8F1D-D35CD2CD07F8}" type="parTrans" cxnId="{E88EF059-FC8C-4A74-8245-B256C53ED709}">
      <dgm:prSet/>
      <dgm:spPr/>
      <dgm:t>
        <a:bodyPr/>
        <a:lstStyle/>
        <a:p>
          <a:endParaRPr lang="en-US"/>
        </a:p>
      </dgm:t>
    </dgm:pt>
    <dgm:pt modelId="{BA0AEC3A-8792-4EB6-8B88-1BAF8C44A3E8}" type="sibTrans" cxnId="{E88EF059-FC8C-4A74-8245-B256C53ED709}">
      <dgm:prSet/>
      <dgm:spPr/>
      <dgm:t>
        <a:bodyPr/>
        <a:lstStyle/>
        <a:p>
          <a:endParaRPr lang="en-US"/>
        </a:p>
      </dgm:t>
    </dgm:pt>
    <dgm:pt modelId="{72BA470C-CE83-48D7-9824-8CDEA2400BF6}">
      <dgm:prSet/>
      <dgm:spPr/>
      <dgm:t>
        <a:bodyPr/>
        <a:lstStyle/>
        <a:p>
          <a:r>
            <a:rPr lang="en-US"/>
            <a:t>Data gets padded, and IMU and WSL data added to the end of line</a:t>
          </a:r>
        </a:p>
      </dgm:t>
    </dgm:pt>
    <dgm:pt modelId="{B1B77795-9FE8-42F0-80A0-E18192FEC281}" type="parTrans" cxnId="{A5455C6C-9317-4DAC-9582-6866CB263C40}">
      <dgm:prSet/>
      <dgm:spPr/>
      <dgm:t>
        <a:bodyPr/>
        <a:lstStyle/>
        <a:p>
          <a:endParaRPr lang="en-US"/>
        </a:p>
      </dgm:t>
    </dgm:pt>
    <dgm:pt modelId="{9331488B-6B77-404E-9105-87A6932F9AC0}" type="sibTrans" cxnId="{A5455C6C-9317-4DAC-9582-6866CB263C40}">
      <dgm:prSet/>
      <dgm:spPr/>
      <dgm:t>
        <a:bodyPr/>
        <a:lstStyle/>
        <a:p>
          <a:endParaRPr lang="en-US"/>
        </a:p>
      </dgm:t>
    </dgm:pt>
    <dgm:pt modelId="{20289DE7-84AA-450B-9FA9-27BB50F1469A}">
      <dgm:prSet/>
      <dgm:spPr/>
      <dgm:t>
        <a:bodyPr/>
        <a:lstStyle/>
        <a:p>
          <a:r>
            <a:rPr lang="en-US"/>
            <a:t>Time series prepared and batched with dataloader</a:t>
          </a:r>
        </a:p>
      </dgm:t>
    </dgm:pt>
    <dgm:pt modelId="{4CCC73F1-0ECD-4D4D-BDAA-455E6185B65E}" type="parTrans" cxnId="{8067E2F2-DD16-41A5-B510-67578024DF26}">
      <dgm:prSet/>
      <dgm:spPr/>
      <dgm:t>
        <a:bodyPr/>
        <a:lstStyle/>
        <a:p>
          <a:endParaRPr lang="en-US"/>
        </a:p>
      </dgm:t>
    </dgm:pt>
    <dgm:pt modelId="{0C877E92-1B5D-4896-BB11-605378D68F17}" type="sibTrans" cxnId="{8067E2F2-DD16-41A5-B510-67578024DF26}">
      <dgm:prSet/>
      <dgm:spPr/>
      <dgm:t>
        <a:bodyPr/>
        <a:lstStyle/>
        <a:p>
          <a:endParaRPr lang="en-US"/>
        </a:p>
      </dgm:t>
    </dgm:pt>
    <dgm:pt modelId="{0924CA7A-2525-4B4B-92D4-7D0263E35DAA}" type="pres">
      <dgm:prSet presAssocID="{2F0079B5-3F9B-4093-B079-678F31FF3E9E}" presName="Name0" presStyleCnt="0">
        <dgm:presLayoutVars>
          <dgm:dir/>
          <dgm:resizeHandles val="exact"/>
        </dgm:presLayoutVars>
      </dgm:prSet>
      <dgm:spPr/>
    </dgm:pt>
    <dgm:pt modelId="{E599DF83-9CCB-4FCA-9FCF-1CBC92E3F9BC}" type="pres">
      <dgm:prSet presAssocID="{C5C255E1-2468-4799-B61D-09F5F0659D7E}" presName="node" presStyleLbl="node1" presStyleIdx="0" presStyleCnt="7">
        <dgm:presLayoutVars>
          <dgm:bulletEnabled val="1"/>
        </dgm:presLayoutVars>
      </dgm:prSet>
      <dgm:spPr/>
    </dgm:pt>
    <dgm:pt modelId="{1F68E604-1A6C-4CA3-BA80-D1BD0EDC5DBA}" type="pres">
      <dgm:prSet presAssocID="{85CBA2A4-B577-44F3-8028-04CDCAF8B6D3}" presName="sibTrans" presStyleLbl="sibTrans2D1" presStyleIdx="0" presStyleCnt="6"/>
      <dgm:spPr/>
    </dgm:pt>
    <dgm:pt modelId="{B2A52AAB-26A0-4AF3-9521-6A1109533A34}" type="pres">
      <dgm:prSet presAssocID="{85CBA2A4-B577-44F3-8028-04CDCAF8B6D3}" presName="connectorText" presStyleLbl="sibTrans2D1" presStyleIdx="0" presStyleCnt="6"/>
      <dgm:spPr/>
    </dgm:pt>
    <dgm:pt modelId="{E62383F0-575F-413B-A417-71C23CCB01D7}" type="pres">
      <dgm:prSet presAssocID="{E1E4C1C6-A5BB-45FF-8C8D-591D1B91BD06}" presName="node" presStyleLbl="node1" presStyleIdx="1" presStyleCnt="7">
        <dgm:presLayoutVars>
          <dgm:bulletEnabled val="1"/>
        </dgm:presLayoutVars>
      </dgm:prSet>
      <dgm:spPr/>
    </dgm:pt>
    <dgm:pt modelId="{795EF748-4911-4BA5-9DB3-840ECF81C228}" type="pres">
      <dgm:prSet presAssocID="{C3C3F28B-B6EC-4BB6-8D07-F1210EDE446A}" presName="sibTrans" presStyleLbl="sibTrans2D1" presStyleIdx="1" presStyleCnt="6"/>
      <dgm:spPr/>
    </dgm:pt>
    <dgm:pt modelId="{3E5A28D3-BFE4-42C9-8F6D-2B8368C3A1E0}" type="pres">
      <dgm:prSet presAssocID="{C3C3F28B-B6EC-4BB6-8D07-F1210EDE446A}" presName="connectorText" presStyleLbl="sibTrans2D1" presStyleIdx="1" presStyleCnt="6"/>
      <dgm:spPr/>
    </dgm:pt>
    <dgm:pt modelId="{FE05A850-8750-4246-9D42-5C79EEABCB9A}" type="pres">
      <dgm:prSet presAssocID="{B57199AB-F4AD-4A2C-B94E-89A18ABC5D56}" presName="node" presStyleLbl="node1" presStyleIdx="2" presStyleCnt="7">
        <dgm:presLayoutVars>
          <dgm:bulletEnabled val="1"/>
        </dgm:presLayoutVars>
      </dgm:prSet>
      <dgm:spPr/>
    </dgm:pt>
    <dgm:pt modelId="{200DBBD6-E0F8-4CA9-9887-40053E1CA508}" type="pres">
      <dgm:prSet presAssocID="{4638D243-1D53-4990-8EDD-24D3DD9B9E24}" presName="sibTrans" presStyleLbl="sibTrans2D1" presStyleIdx="2" presStyleCnt="6"/>
      <dgm:spPr/>
    </dgm:pt>
    <dgm:pt modelId="{C77212B3-0012-4C77-8E94-CD61048D554E}" type="pres">
      <dgm:prSet presAssocID="{4638D243-1D53-4990-8EDD-24D3DD9B9E24}" presName="connectorText" presStyleLbl="sibTrans2D1" presStyleIdx="2" presStyleCnt="6"/>
      <dgm:spPr/>
    </dgm:pt>
    <dgm:pt modelId="{3BBE02C9-74A8-46B5-A25F-827A4ACCE2F9}" type="pres">
      <dgm:prSet presAssocID="{5F6C55CB-4BBA-44BC-80AC-8A3A75A6425F}" presName="node" presStyleLbl="node1" presStyleIdx="3" presStyleCnt="7">
        <dgm:presLayoutVars>
          <dgm:bulletEnabled val="1"/>
        </dgm:presLayoutVars>
      </dgm:prSet>
      <dgm:spPr/>
    </dgm:pt>
    <dgm:pt modelId="{669AEB41-C0BE-4D6E-9D8D-9FBF5A564B2E}" type="pres">
      <dgm:prSet presAssocID="{6FE0EC90-B281-467C-B82F-32A064023EC9}" presName="sibTrans" presStyleLbl="sibTrans2D1" presStyleIdx="3" presStyleCnt="6"/>
      <dgm:spPr/>
    </dgm:pt>
    <dgm:pt modelId="{B6C29A37-F36A-48BF-90B6-8CBB9B24A5B7}" type="pres">
      <dgm:prSet presAssocID="{6FE0EC90-B281-467C-B82F-32A064023EC9}" presName="connectorText" presStyleLbl="sibTrans2D1" presStyleIdx="3" presStyleCnt="6"/>
      <dgm:spPr/>
    </dgm:pt>
    <dgm:pt modelId="{44C543E2-A4A8-4DD8-879F-FB29C0D7EF13}" type="pres">
      <dgm:prSet presAssocID="{1D453186-12D5-4CBB-BCA7-6D89966EB561}" presName="node" presStyleLbl="node1" presStyleIdx="4" presStyleCnt="7">
        <dgm:presLayoutVars>
          <dgm:bulletEnabled val="1"/>
        </dgm:presLayoutVars>
      </dgm:prSet>
      <dgm:spPr/>
    </dgm:pt>
    <dgm:pt modelId="{640CBEF2-3728-4438-B1D4-01ED59409AF1}" type="pres">
      <dgm:prSet presAssocID="{BA0AEC3A-8792-4EB6-8B88-1BAF8C44A3E8}" presName="sibTrans" presStyleLbl="sibTrans2D1" presStyleIdx="4" presStyleCnt="6"/>
      <dgm:spPr/>
    </dgm:pt>
    <dgm:pt modelId="{89CF1F34-7B16-4A25-B86C-D081F9DEFD9F}" type="pres">
      <dgm:prSet presAssocID="{BA0AEC3A-8792-4EB6-8B88-1BAF8C44A3E8}" presName="connectorText" presStyleLbl="sibTrans2D1" presStyleIdx="4" presStyleCnt="6"/>
      <dgm:spPr/>
    </dgm:pt>
    <dgm:pt modelId="{D3E13E9D-4699-453E-B9FA-2D830F872562}" type="pres">
      <dgm:prSet presAssocID="{72BA470C-CE83-48D7-9824-8CDEA2400BF6}" presName="node" presStyleLbl="node1" presStyleIdx="5" presStyleCnt="7">
        <dgm:presLayoutVars>
          <dgm:bulletEnabled val="1"/>
        </dgm:presLayoutVars>
      </dgm:prSet>
      <dgm:spPr/>
    </dgm:pt>
    <dgm:pt modelId="{8B779338-2135-4A9B-AAEF-27923242B910}" type="pres">
      <dgm:prSet presAssocID="{9331488B-6B77-404E-9105-87A6932F9AC0}" presName="sibTrans" presStyleLbl="sibTrans2D1" presStyleIdx="5" presStyleCnt="6"/>
      <dgm:spPr/>
    </dgm:pt>
    <dgm:pt modelId="{EAEDA144-D2E5-44D1-94F0-9D659880DB92}" type="pres">
      <dgm:prSet presAssocID="{9331488B-6B77-404E-9105-87A6932F9AC0}" presName="connectorText" presStyleLbl="sibTrans2D1" presStyleIdx="5" presStyleCnt="6"/>
      <dgm:spPr/>
    </dgm:pt>
    <dgm:pt modelId="{A65E3224-70B4-4627-87B4-6EC008F74EB1}" type="pres">
      <dgm:prSet presAssocID="{20289DE7-84AA-450B-9FA9-27BB50F1469A}" presName="node" presStyleLbl="node1" presStyleIdx="6" presStyleCnt="7">
        <dgm:presLayoutVars>
          <dgm:bulletEnabled val="1"/>
        </dgm:presLayoutVars>
      </dgm:prSet>
      <dgm:spPr/>
    </dgm:pt>
  </dgm:ptLst>
  <dgm:cxnLst>
    <dgm:cxn modelId="{96A8BD09-2918-46B7-A351-D723BE722015}" type="presOf" srcId="{6FE0EC90-B281-467C-B82F-32A064023EC9}" destId="{669AEB41-C0BE-4D6E-9D8D-9FBF5A564B2E}" srcOrd="0" destOrd="0" presId="urn:microsoft.com/office/officeart/2005/8/layout/process1"/>
    <dgm:cxn modelId="{950EED10-E54D-4614-A3AD-8D57E77D83B5}" type="presOf" srcId="{20289DE7-84AA-450B-9FA9-27BB50F1469A}" destId="{A65E3224-70B4-4627-87B4-6EC008F74EB1}" srcOrd="0" destOrd="0" presId="urn:microsoft.com/office/officeart/2005/8/layout/process1"/>
    <dgm:cxn modelId="{6483A019-34DE-497E-A2EE-07C639244268}" type="presOf" srcId="{BA0AEC3A-8792-4EB6-8B88-1BAF8C44A3E8}" destId="{89CF1F34-7B16-4A25-B86C-D081F9DEFD9F}" srcOrd="1" destOrd="0" presId="urn:microsoft.com/office/officeart/2005/8/layout/process1"/>
    <dgm:cxn modelId="{32AC461A-222B-4573-894D-506BE54226CA}" type="presOf" srcId="{9331488B-6B77-404E-9105-87A6932F9AC0}" destId="{EAEDA144-D2E5-44D1-94F0-9D659880DB92}" srcOrd="1" destOrd="0" presId="urn:microsoft.com/office/officeart/2005/8/layout/process1"/>
    <dgm:cxn modelId="{330F6725-DB3C-41E8-A798-8592D431B4A4}" type="presOf" srcId="{85CBA2A4-B577-44F3-8028-04CDCAF8B6D3}" destId="{B2A52AAB-26A0-4AF3-9521-6A1109533A34}" srcOrd="1" destOrd="0" presId="urn:microsoft.com/office/officeart/2005/8/layout/process1"/>
    <dgm:cxn modelId="{CD9CED26-5A5D-455C-A330-9FDD60FE6C72}" srcId="{2F0079B5-3F9B-4093-B079-678F31FF3E9E}" destId="{E1E4C1C6-A5BB-45FF-8C8D-591D1B91BD06}" srcOrd="1" destOrd="0" parTransId="{0284E83D-60F1-42B1-967D-B226FFD5AE75}" sibTransId="{C3C3F28B-B6EC-4BB6-8D07-F1210EDE446A}"/>
    <dgm:cxn modelId="{53B5F927-A178-4742-9D2D-B2CA4A37059A}" type="presOf" srcId="{C5C255E1-2468-4799-B61D-09F5F0659D7E}" destId="{E599DF83-9CCB-4FCA-9FCF-1CBC92E3F9BC}" srcOrd="0" destOrd="0" presId="urn:microsoft.com/office/officeart/2005/8/layout/process1"/>
    <dgm:cxn modelId="{B9C53439-959D-4EC1-A685-06C479721349}" type="presOf" srcId="{6FE0EC90-B281-467C-B82F-32A064023EC9}" destId="{B6C29A37-F36A-48BF-90B6-8CBB9B24A5B7}" srcOrd="1" destOrd="0" presId="urn:microsoft.com/office/officeart/2005/8/layout/process1"/>
    <dgm:cxn modelId="{DB8ADF3C-F881-436F-B338-65ACA3F6D09B}" type="presOf" srcId="{BA0AEC3A-8792-4EB6-8B88-1BAF8C44A3E8}" destId="{640CBEF2-3728-4438-B1D4-01ED59409AF1}" srcOrd="0" destOrd="0" presId="urn:microsoft.com/office/officeart/2005/8/layout/process1"/>
    <dgm:cxn modelId="{A5455C6C-9317-4DAC-9582-6866CB263C40}" srcId="{2F0079B5-3F9B-4093-B079-678F31FF3E9E}" destId="{72BA470C-CE83-48D7-9824-8CDEA2400BF6}" srcOrd="5" destOrd="0" parTransId="{B1B77795-9FE8-42F0-80A0-E18192FEC281}" sibTransId="{9331488B-6B77-404E-9105-87A6932F9AC0}"/>
    <dgm:cxn modelId="{1674ED72-DDF9-4D4D-B6CA-92826A069535}" type="presOf" srcId="{C3C3F28B-B6EC-4BB6-8D07-F1210EDE446A}" destId="{3E5A28D3-BFE4-42C9-8F6D-2B8368C3A1E0}" srcOrd="1" destOrd="0" presId="urn:microsoft.com/office/officeart/2005/8/layout/process1"/>
    <dgm:cxn modelId="{C2C84E58-7639-4151-A78D-7B9C0BD3732F}" type="presOf" srcId="{72BA470C-CE83-48D7-9824-8CDEA2400BF6}" destId="{D3E13E9D-4699-453E-B9FA-2D830F872562}" srcOrd="0" destOrd="0" presId="urn:microsoft.com/office/officeart/2005/8/layout/process1"/>
    <dgm:cxn modelId="{E88EF059-FC8C-4A74-8245-B256C53ED709}" srcId="{2F0079B5-3F9B-4093-B079-678F31FF3E9E}" destId="{1D453186-12D5-4CBB-BCA7-6D89966EB561}" srcOrd="4" destOrd="0" parTransId="{74CDDD9D-E4B0-40B6-8F1D-D35CD2CD07F8}" sibTransId="{BA0AEC3A-8792-4EB6-8B88-1BAF8C44A3E8}"/>
    <dgm:cxn modelId="{824F337B-4438-462F-A94A-CFF7C56BDE33}" type="presOf" srcId="{4638D243-1D53-4990-8EDD-24D3DD9B9E24}" destId="{C77212B3-0012-4C77-8E94-CD61048D554E}" srcOrd="1" destOrd="0" presId="urn:microsoft.com/office/officeart/2005/8/layout/process1"/>
    <dgm:cxn modelId="{1BBD7481-B8A5-4B60-B7C9-DFC505E5A5AF}" type="presOf" srcId="{4638D243-1D53-4990-8EDD-24D3DD9B9E24}" destId="{200DBBD6-E0F8-4CA9-9887-40053E1CA508}" srcOrd="0" destOrd="0" presId="urn:microsoft.com/office/officeart/2005/8/layout/process1"/>
    <dgm:cxn modelId="{A3921494-57A3-4BA0-BB9A-83AB67D84A6D}" type="presOf" srcId="{85CBA2A4-B577-44F3-8028-04CDCAF8B6D3}" destId="{1F68E604-1A6C-4CA3-BA80-D1BD0EDC5DBA}" srcOrd="0" destOrd="0" presId="urn:microsoft.com/office/officeart/2005/8/layout/process1"/>
    <dgm:cxn modelId="{E09DDFBA-7BDA-4652-9ECE-5B323816C85E}" type="presOf" srcId="{9331488B-6B77-404E-9105-87A6932F9AC0}" destId="{8B779338-2135-4A9B-AAEF-27923242B910}" srcOrd="0" destOrd="0" presId="urn:microsoft.com/office/officeart/2005/8/layout/process1"/>
    <dgm:cxn modelId="{3EF673C2-240D-4A18-9437-49D0226E4454}" srcId="{2F0079B5-3F9B-4093-B079-678F31FF3E9E}" destId="{C5C255E1-2468-4799-B61D-09F5F0659D7E}" srcOrd="0" destOrd="0" parTransId="{EA2EBD34-1E0C-45ED-8958-D2031A2276B5}" sibTransId="{85CBA2A4-B577-44F3-8028-04CDCAF8B6D3}"/>
    <dgm:cxn modelId="{3DA155C2-2853-4B02-BF15-4535BF03D564}" type="presOf" srcId="{E1E4C1C6-A5BB-45FF-8C8D-591D1B91BD06}" destId="{E62383F0-575F-413B-A417-71C23CCB01D7}" srcOrd="0" destOrd="0" presId="urn:microsoft.com/office/officeart/2005/8/layout/process1"/>
    <dgm:cxn modelId="{69AF3DD1-BFF9-4550-923A-CB6D44FA8DC4}" type="presOf" srcId="{1D453186-12D5-4CBB-BCA7-6D89966EB561}" destId="{44C543E2-A4A8-4DD8-879F-FB29C0D7EF13}" srcOrd="0" destOrd="0" presId="urn:microsoft.com/office/officeart/2005/8/layout/process1"/>
    <dgm:cxn modelId="{E77003D9-733B-4F7A-87E0-6805D8EB855A}" srcId="{2F0079B5-3F9B-4093-B079-678F31FF3E9E}" destId="{B57199AB-F4AD-4A2C-B94E-89A18ABC5D56}" srcOrd="2" destOrd="0" parTransId="{67362A43-9A20-4728-A976-4FC2138919A1}" sibTransId="{4638D243-1D53-4990-8EDD-24D3DD9B9E24}"/>
    <dgm:cxn modelId="{DAD7FDE2-7701-407A-8BEC-78633C9CF2F7}" type="presOf" srcId="{5F6C55CB-4BBA-44BC-80AC-8A3A75A6425F}" destId="{3BBE02C9-74A8-46B5-A25F-827A4ACCE2F9}" srcOrd="0" destOrd="0" presId="urn:microsoft.com/office/officeart/2005/8/layout/process1"/>
    <dgm:cxn modelId="{0C44BDE3-67D7-478E-8BF0-4A32F1D5658B}" srcId="{2F0079B5-3F9B-4093-B079-678F31FF3E9E}" destId="{5F6C55CB-4BBA-44BC-80AC-8A3A75A6425F}" srcOrd="3" destOrd="0" parTransId="{D61F9396-E33D-4C65-966E-CF2B1770F0ED}" sibTransId="{6FE0EC90-B281-467C-B82F-32A064023EC9}"/>
    <dgm:cxn modelId="{D584BDE9-479B-4F1D-8783-62FFC54EF17A}" type="presOf" srcId="{C3C3F28B-B6EC-4BB6-8D07-F1210EDE446A}" destId="{795EF748-4911-4BA5-9DB3-840ECF81C228}" srcOrd="0" destOrd="0" presId="urn:microsoft.com/office/officeart/2005/8/layout/process1"/>
    <dgm:cxn modelId="{B5008AF1-B498-44F7-AF02-8B9726D16AF0}" type="presOf" srcId="{2F0079B5-3F9B-4093-B079-678F31FF3E9E}" destId="{0924CA7A-2525-4B4B-92D4-7D0263E35DAA}" srcOrd="0" destOrd="0" presId="urn:microsoft.com/office/officeart/2005/8/layout/process1"/>
    <dgm:cxn modelId="{E0B9A5F1-EE03-4650-9642-FC177CF6280E}" type="presOf" srcId="{B57199AB-F4AD-4A2C-B94E-89A18ABC5D56}" destId="{FE05A850-8750-4246-9D42-5C79EEABCB9A}" srcOrd="0" destOrd="0" presId="urn:microsoft.com/office/officeart/2005/8/layout/process1"/>
    <dgm:cxn modelId="{8067E2F2-DD16-41A5-B510-67578024DF26}" srcId="{2F0079B5-3F9B-4093-B079-678F31FF3E9E}" destId="{20289DE7-84AA-450B-9FA9-27BB50F1469A}" srcOrd="6" destOrd="0" parTransId="{4CCC73F1-0ECD-4D4D-BDAA-455E6185B65E}" sibTransId="{0C877E92-1B5D-4896-BB11-605378D68F17}"/>
    <dgm:cxn modelId="{8ACC48FF-D433-4819-8FE7-2E969E3F3E20}" type="presParOf" srcId="{0924CA7A-2525-4B4B-92D4-7D0263E35DAA}" destId="{E599DF83-9CCB-4FCA-9FCF-1CBC92E3F9BC}" srcOrd="0" destOrd="0" presId="urn:microsoft.com/office/officeart/2005/8/layout/process1"/>
    <dgm:cxn modelId="{3A79129B-53E5-441A-B628-12DDBEF2DA75}" type="presParOf" srcId="{0924CA7A-2525-4B4B-92D4-7D0263E35DAA}" destId="{1F68E604-1A6C-4CA3-BA80-D1BD0EDC5DBA}" srcOrd="1" destOrd="0" presId="urn:microsoft.com/office/officeart/2005/8/layout/process1"/>
    <dgm:cxn modelId="{0ECF4149-882B-44C9-8459-9877B85F2E0E}" type="presParOf" srcId="{1F68E604-1A6C-4CA3-BA80-D1BD0EDC5DBA}" destId="{B2A52AAB-26A0-4AF3-9521-6A1109533A34}" srcOrd="0" destOrd="0" presId="urn:microsoft.com/office/officeart/2005/8/layout/process1"/>
    <dgm:cxn modelId="{ECD01DCD-6649-4739-B5AC-D8C19F128E42}" type="presParOf" srcId="{0924CA7A-2525-4B4B-92D4-7D0263E35DAA}" destId="{E62383F0-575F-413B-A417-71C23CCB01D7}" srcOrd="2" destOrd="0" presId="urn:microsoft.com/office/officeart/2005/8/layout/process1"/>
    <dgm:cxn modelId="{3F88A833-0FD1-436C-A949-22DC51718CF1}" type="presParOf" srcId="{0924CA7A-2525-4B4B-92D4-7D0263E35DAA}" destId="{795EF748-4911-4BA5-9DB3-840ECF81C228}" srcOrd="3" destOrd="0" presId="urn:microsoft.com/office/officeart/2005/8/layout/process1"/>
    <dgm:cxn modelId="{FD2A32CF-26A6-4462-BFCF-5B3DF543C324}" type="presParOf" srcId="{795EF748-4911-4BA5-9DB3-840ECF81C228}" destId="{3E5A28D3-BFE4-42C9-8F6D-2B8368C3A1E0}" srcOrd="0" destOrd="0" presId="urn:microsoft.com/office/officeart/2005/8/layout/process1"/>
    <dgm:cxn modelId="{C002B79F-6855-41E6-9279-1F5EEA047982}" type="presParOf" srcId="{0924CA7A-2525-4B4B-92D4-7D0263E35DAA}" destId="{FE05A850-8750-4246-9D42-5C79EEABCB9A}" srcOrd="4" destOrd="0" presId="urn:microsoft.com/office/officeart/2005/8/layout/process1"/>
    <dgm:cxn modelId="{AA61B306-F182-4348-9D7C-7DA67FAE5094}" type="presParOf" srcId="{0924CA7A-2525-4B4B-92D4-7D0263E35DAA}" destId="{200DBBD6-E0F8-4CA9-9887-40053E1CA508}" srcOrd="5" destOrd="0" presId="urn:microsoft.com/office/officeart/2005/8/layout/process1"/>
    <dgm:cxn modelId="{D2E01B7A-0BBB-4A79-9D57-E51162A6960D}" type="presParOf" srcId="{200DBBD6-E0F8-4CA9-9887-40053E1CA508}" destId="{C77212B3-0012-4C77-8E94-CD61048D554E}" srcOrd="0" destOrd="0" presId="urn:microsoft.com/office/officeart/2005/8/layout/process1"/>
    <dgm:cxn modelId="{AECB1333-9974-49C2-ABD9-8128B661DB22}" type="presParOf" srcId="{0924CA7A-2525-4B4B-92D4-7D0263E35DAA}" destId="{3BBE02C9-74A8-46B5-A25F-827A4ACCE2F9}" srcOrd="6" destOrd="0" presId="urn:microsoft.com/office/officeart/2005/8/layout/process1"/>
    <dgm:cxn modelId="{13F63B26-2E5E-4EDC-98F8-71402707BF4D}" type="presParOf" srcId="{0924CA7A-2525-4B4B-92D4-7D0263E35DAA}" destId="{669AEB41-C0BE-4D6E-9D8D-9FBF5A564B2E}" srcOrd="7" destOrd="0" presId="urn:microsoft.com/office/officeart/2005/8/layout/process1"/>
    <dgm:cxn modelId="{6E26824B-D843-4E8F-86CD-00432C66360A}" type="presParOf" srcId="{669AEB41-C0BE-4D6E-9D8D-9FBF5A564B2E}" destId="{B6C29A37-F36A-48BF-90B6-8CBB9B24A5B7}" srcOrd="0" destOrd="0" presId="urn:microsoft.com/office/officeart/2005/8/layout/process1"/>
    <dgm:cxn modelId="{0FF68637-61CE-42E9-AB7E-E771A042ACAF}" type="presParOf" srcId="{0924CA7A-2525-4B4B-92D4-7D0263E35DAA}" destId="{44C543E2-A4A8-4DD8-879F-FB29C0D7EF13}" srcOrd="8" destOrd="0" presId="urn:microsoft.com/office/officeart/2005/8/layout/process1"/>
    <dgm:cxn modelId="{69DD3F89-986C-4CE9-B289-CFFF75AE9D32}" type="presParOf" srcId="{0924CA7A-2525-4B4B-92D4-7D0263E35DAA}" destId="{640CBEF2-3728-4438-B1D4-01ED59409AF1}" srcOrd="9" destOrd="0" presId="urn:microsoft.com/office/officeart/2005/8/layout/process1"/>
    <dgm:cxn modelId="{9BC21787-B04D-49EC-AD3B-75A2B1393450}" type="presParOf" srcId="{640CBEF2-3728-4438-B1D4-01ED59409AF1}" destId="{89CF1F34-7B16-4A25-B86C-D081F9DEFD9F}" srcOrd="0" destOrd="0" presId="urn:microsoft.com/office/officeart/2005/8/layout/process1"/>
    <dgm:cxn modelId="{C05E84F9-058C-44F2-A4A4-7D988704DBFD}" type="presParOf" srcId="{0924CA7A-2525-4B4B-92D4-7D0263E35DAA}" destId="{D3E13E9D-4699-453E-B9FA-2D830F872562}" srcOrd="10" destOrd="0" presId="urn:microsoft.com/office/officeart/2005/8/layout/process1"/>
    <dgm:cxn modelId="{82FC231C-2421-44AA-8C46-B4B2B9A2F7A8}" type="presParOf" srcId="{0924CA7A-2525-4B4B-92D4-7D0263E35DAA}" destId="{8B779338-2135-4A9B-AAEF-27923242B910}" srcOrd="11" destOrd="0" presId="urn:microsoft.com/office/officeart/2005/8/layout/process1"/>
    <dgm:cxn modelId="{DA230443-C4CF-4426-9E11-824BBD687DC7}" type="presParOf" srcId="{8B779338-2135-4A9B-AAEF-27923242B910}" destId="{EAEDA144-D2E5-44D1-94F0-9D659880DB92}" srcOrd="0" destOrd="0" presId="urn:microsoft.com/office/officeart/2005/8/layout/process1"/>
    <dgm:cxn modelId="{2578915A-CC6F-45CC-B5AB-171EFA364A81}" type="presParOf" srcId="{0924CA7A-2525-4B4B-92D4-7D0263E35DAA}" destId="{A65E3224-70B4-4627-87B4-6EC008F74EB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66CB9-9413-4F02-ACCB-D29D612C1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AE429-E102-4CD6-8B63-43C4498DEB43}">
      <dgm:prSet/>
      <dgm:spPr/>
      <dgm:t>
        <a:bodyPr/>
        <a:lstStyle/>
        <a:p>
          <a:r>
            <a:rPr lang="en-US"/>
            <a:t>Masking</a:t>
          </a:r>
        </a:p>
      </dgm:t>
    </dgm:pt>
    <dgm:pt modelId="{AEBDD2B3-7736-446C-A8C0-D93B951C7B0E}" type="parTrans" cxnId="{EFC982A8-F7FA-45B2-AED5-4481DEEE73B1}">
      <dgm:prSet/>
      <dgm:spPr/>
      <dgm:t>
        <a:bodyPr/>
        <a:lstStyle/>
        <a:p>
          <a:endParaRPr lang="en-US"/>
        </a:p>
      </dgm:t>
    </dgm:pt>
    <dgm:pt modelId="{AD13233C-8BCF-4EE3-B1BC-955FA0AF7FA9}" type="sibTrans" cxnId="{EFC982A8-F7FA-45B2-AED5-4481DEEE73B1}">
      <dgm:prSet/>
      <dgm:spPr/>
      <dgm:t>
        <a:bodyPr/>
        <a:lstStyle/>
        <a:p>
          <a:endParaRPr lang="en-US"/>
        </a:p>
      </dgm:t>
    </dgm:pt>
    <dgm:pt modelId="{7A121900-2023-47C3-99C2-7E0025B43751}">
      <dgm:prSet/>
      <dgm:spPr/>
      <dgm:t>
        <a:bodyPr/>
        <a:lstStyle/>
        <a:p>
          <a:r>
            <a:rPr lang="en-US"/>
            <a:t>(Preprocessing dense layers)</a:t>
          </a:r>
        </a:p>
      </dgm:t>
    </dgm:pt>
    <dgm:pt modelId="{E359F0A9-3384-45B4-9080-80599D1C9355}" type="parTrans" cxnId="{192B9957-BC38-4E9F-83D8-F100BC1A378D}">
      <dgm:prSet/>
      <dgm:spPr/>
      <dgm:t>
        <a:bodyPr/>
        <a:lstStyle/>
        <a:p>
          <a:endParaRPr lang="en-US"/>
        </a:p>
      </dgm:t>
    </dgm:pt>
    <dgm:pt modelId="{21FF11D9-F7A2-4A54-8F8F-5A40D047EEDF}" type="sibTrans" cxnId="{192B9957-BC38-4E9F-83D8-F100BC1A378D}">
      <dgm:prSet/>
      <dgm:spPr/>
      <dgm:t>
        <a:bodyPr/>
        <a:lstStyle/>
        <a:p>
          <a:endParaRPr lang="en-US"/>
        </a:p>
      </dgm:t>
    </dgm:pt>
    <dgm:pt modelId="{08644E0B-5008-45AE-AAAA-1923375D25B2}">
      <dgm:prSet/>
      <dgm:spPr/>
      <dgm:t>
        <a:bodyPr/>
        <a:lstStyle/>
        <a:p>
          <a:r>
            <a:rPr lang="en-US"/>
            <a:t>LSTM layers</a:t>
          </a:r>
        </a:p>
      </dgm:t>
    </dgm:pt>
    <dgm:pt modelId="{BE03F79D-6E93-4EB5-B876-BC4395848BCC}" type="parTrans" cxnId="{A901BAEE-D92C-46E4-8359-26289F46D15F}">
      <dgm:prSet/>
      <dgm:spPr/>
      <dgm:t>
        <a:bodyPr/>
        <a:lstStyle/>
        <a:p>
          <a:endParaRPr lang="en-US"/>
        </a:p>
      </dgm:t>
    </dgm:pt>
    <dgm:pt modelId="{5C09C377-ABEF-4D99-A4BD-84D0BFB7D341}" type="sibTrans" cxnId="{A901BAEE-D92C-46E4-8359-26289F46D15F}">
      <dgm:prSet/>
      <dgm:spPr/>
      <dgm:t>
        <a:bodyPr/>
        <a:lstStyle/>
        <a:p>
          <a:endParaRPr lang="en-US"/>
        </a:p>
      </dgm:t>
    </dgm:pt>
    <dgm:pt modelId="{0DFEA04A-DCC8-46B6-9F05-A64026F4DE61}">
      <dgm:prSet/>
      <dgm:spPr/>
      <dgm:t>
        <a:bodyPr/>
        <a:lstStyle/>
        <a:p>
          <a:r>
            <a:rPr lang="en-US"/>
            <a:t>Final Dense layer with linear activation</a:t>
          </a:r>
        </a:p>
      </dgm:t>
    </dgm:pt>
    <dgm:pt modelId="{964BA7EA-4065-4FE5-9033-8B27564D50C6}" type="parTrans" cxnId="{6FBAD15C-92E6-4D23-87A1-30888AB38068}">
      <dgm:prSet/>
      <dgm:spPr/>
      <dgm:t>
        <a:bodyPr/>
        <a:lstStyle/>
        <a:p>
          <a:endParaRPr lang="en-US"/>
        </a:p>
      </dgm:t>
    </dgm:pt>
    <dgm:pt modelId="{F006943B-4384-47A3-954A-189170679A8E}" type="sibTrans" cxnId="{6FBAD15C-92E6-4D23-87A1-30888AB38068}">
      <dgm:prSet/>
      <dgm:spPr/>
      <dgm:t>
        <a:bodyPr/>
        <a:lstStyle/>
        <a:p>
          <a:endParaRPr lang="en-US"/>
        </a:p>
      </dgm:t>
    </dgm:pt>
    <dgm:pt modelId="{4EC80409-B282-4436-AE8A-F41750E4C0FB}" type="pres">
      <dgm:prSet presAssocID="{B4666CB9-9413-4F02-ACCB-D29D612C1838}" presName="linear" presStyleCnt="0">
        <dgm:presLayoutVars>
          <dgm:animLvl val="lvl"/>
          <dgm:resizeHandles val="exact"/>
        </dgm:presLayoutVars>
      </dgm:prSet>
      <dgm:spPr/>
    </dgm:pt>
    <dgm:pt modelId="{E76038B7-11BA-42CF-89F8-CDE318457738}" type="pres">
      <dgm:prSet presAssocID="{87EAE429-E102-4CD6-8B63-43C4498DEB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830C57-EAE8-4B8F-A4F2-4262B9E71922}" type="pres">
      <dgm:prSet presAssocID="{AD13233C-8BCF-4EE3-B1BC-955FA0AF7FA9}" presName="spacer" presStyleCnt="0"/>
      <dgm:spPr/>
    </dgm:pt>
    <dgm:pt modelId="{F4148A23-354E-4B8D-A7F1-5017B49B1BC7}" type="pres">
      <dgm:prSet presAssocID="{7A121900-2023-47C3-99C2-7E0025B437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5E69BC-793F-4C3E-8DFC-AF7B5AD9568F}" type="pres">
      <dgm:prSet presAssocID="{21FF11D9-F7A2-4A54-8F8F-5A40D047EEDF}" presName="spacer" presStyleCnt="0"/>
      <dgm:spPr/>
    </dgm:pt>
    <dgm:pt modelId="{F8F0C120-4801-4288-8674-DA49EF7BD8CF}" type="pres">
      <dgm:prSet presAssocID="{08644E0B-5008-45AE-AAAA-1923375D25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330A23-033B-435B-8B90-EB23C113825D}" type="pres">
      <dgm:prSet presAssocID="{5C09C377-ABEF-4D99-A4BD-84D0BFB7D341}" presName="spacer" presStyleCnt="0"/>
      <dgm:spPr/>
    </dgm:pt>
    <dgm:pt modelId="{92D1D4B8-3D4E-45FA-9771-E115EDC42A0E}" type="pres">
      <dgm:prSet presAssocID="{0DFEA04A-DCC8-46B6-9F05-A64026F4DE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BAD15C-92E6-4D23-87A1-30888AB38068}" srcId="{B4666CB9-9413-4F02-ACCB-D29D612C1838}" destId="{0DFEA04A-DCC8-46B6-9F05-A64026F4DE61}" srcOrd="3" destOrd="0" parTransId="{964BA7EA-4065-4FE5-9033-8B27564D50C6}" sibTransId="{F006943B-4384-47A3-954A-189170679A8E}"/>
    <dgm:cxn modelId="{D07CEC62-A462-4FC4-8BC4-966549219694}" type="presOf" srcId="{0DFEA04A-DCC8-46B6-9F05-A64026F4DE61}" destId="{92D1D4B8-3D4E-45FA-9771-E115EDC42A0E}" srcOrd="0" destOrd="0" presId="urn:microsoft.com/office/officeart/2005/8/layout/vList2"/>
    <dgm:cxn modelId="{2CA19570-97C4-4BE6-B12C-92F827E0E309}" type="presOf" srcId="{87EAE429-E102-4CD6-8B63-43C4498DEB43}" destId="{E76038B7-11BA-42CF-89F8-CDE318457738}" srcOrd="0" destOrd="0" presId="urn:microsoft.com/office/officeart/2005/8/layout/vList2"/>
    <dgm:cxn modelId="{192B9957-BC38-4E9F-83D8-F100BC1A378D}" srcId="{B4666CB9-9413-4F02-ACCB-D29D612C1838}" destId="{7A121900-2023-47C3-99C2-7E0025B43751}" srcOrd="1" destOrd="0" parTransId="{E359F0A9-3384-45B4-9080-80599D1C9355}" sibTransId="{21FF11D9-F7A2-4A54-8F8F-5A40D047EEDF}"/>
    <dgm:cxn modelId="{8F7BD67A-CC30-4AFD-82DA-33FC1B713136}" type="presOf" srcId="{B4666CB9-9413-4F02-ACCB-D29D612C1838}" destId="{4EC80409-B282-4436-AE8A-F41750E4C0FB}" srcOrd="0" destOrd="0" presId="urn:microsoft.com/office/officeart/2005/8/layout/vList2"/>
    <dgm:cxn modelId="{EFC982A8-F7FA-45B2-AED5-4481DEEE73B1}" srcId="{B4666CB9-9413-4F02-ACCB-D29D612C1838}" destId="{87EAE429-E102-4CD6-8B63-43C4498DEB43}" srcOrd="0" destOrd="0" parTransId="{AEBDD2B3-7736-446C-A8C0-D93B951C7B0E}" sibTransId="{AD13233C-8BCF-4EE3-B1BC-955FA0AF7FA9}"/>
    <dgm:cxn modelId="{EDD8C3EB-5F94-4EB9-A517-B4BEDBD65F6A}" type="presOf" srcId="{7A121900-2023-47C3-99C2-7E0025B43751}" destId="{F4148A23-354E-4B8D-A7F1-5017B49B1BC7}" srcOrd="0" destOrd="0" presId="urn:microsoft.com/office/officeart/2005/8/layout/vList2"/>
    <dgm:cxn modelId="{A901BAEE-D92C-46E4-8359-26289F46D15F}" srcId="{B4666CB9-9413-4F02-ACCB-D29D612C1838}" destId="{08644E0B-5008-45AE-AAAA-1923375D25B2}" srcOrd="2" destOrd="0" parTransId="{BE03F79D-6E93-4EB5-B876-BC4395848BCC}" sibTransId="{5C09C377-ABEF-4D99-A4BD-84D0BFB7D341}"/>
    <dgm:cxn modelId="{C5EADAF6-CAF3-4432-B635-05BB1EB09395}" type="presOf" srcId="{08644E0B-5008-45AE-AAAA-1923375D25B2}" destId="{F8F0C120-4801-4288-8674-DA49EF7BD8CF}" srcOrd="0" destOrd="0" presId="urn:microsoft.com/office/officeart/2005/8/layout/vList2"/>
    <dgm:cxn modelId="{59C78F93-68A7-436E-84CB-C3A76B8FA56A}" type="presParOf" srcId="{4EC80409-B282-4436-AE8A-F41750E4C0FB}" destId="{E76038B7-11BA-42CF-89F8-CDE318457738}" srcOrd="0" destOrd="0" presId="urn:microsoft.com/office/officeart/2005/8/layout/vList2"/>
    <dgm:cxn modelId="{7FD26A0A-053E-4978-B3B5-21564086B49C}" type="presParOf" srcId="{4EC80409-B282-4436-AE8A-F41750E4C0FB}" destId="{9C830C57-EAE8-4B8F-A4F2-4262B9E71922}" srcOrd="1" destOrd="0" presId="urn:microsoft.com/office/officeart/2005/8/layout/vList2"/>
    <dgm:cxn modelId="{8F7B5762-F6C0-4A78-B053-F2A4EEBF07A4}" type="presParOf" srcId="{4EC80409-B282-4436-AE8A-F41750E4C0FB}" destId="{F4148A23-354E-4B8D-A7F1-5017B49B1BC7}" srcOrd="2" destOrd="0" presId="urn:microsoft.com/office/officeart/2005/8/layout/vList2"/>
    <dgm:cxn modelId="{57B84A8F-3B63-46B8-BFC7-9C13BD45F381}" type="presParOf" srcId="{4EC80409-B282-4436-AE8A-F41750E4C0FB}" destId="{215E69BC-793F-4C3E-8DFC-AF7B5AD9568F}" srcOrd="3" destOrd="0" presId="urn:microsoft.com/office/officeart/2005/8/layout/vList2"/>
    <dgm:cxn modelId="{02731ED2-218D-4440-8C3A-D3415F01D972}" type="presParOf" srcId="{4EC80409-B282-4436-AE8A-F41750E4C0FB}" destId="{F8F0C120-4801-4288-8674-DA49EF7BD8CF}" srcOrd="4" destOrd="0" presId="urn:microsoft.com/office/officeart/2005/8/layout/vList2"/>
    <dgm:cxn modelId="{A610C58E-77FB-462A-A5A6-8822645FD8DC}" type="presParOf" srcId="{4EC80409-B282-4436-AE8A-F41750E4C0FB}" destId="{F3330A23-033B-435B-8B90-EB23C113825D}" srcOrd="5" destOrd="0" presId="urn:microsoft.com/office/officeart/2005/8/layout/vList2"/>
    <dgm:cxn modelId="{91F85037-3A13-4396-96A2-3B1DB0993A5D}" type="presParOf" srcId="{4EC80409-B282-4436-AE8A-F41750E4C0FB}" destId="{92D1D4B8-3D4E-45FA-9771-E115EDC42A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5476-7D31-4B76-BCAB-6603CD3372BD}">
      <dsp:nvSpPr>
        <dsp:cNvPr id="0" name=""/>
        <dsp:cNvSpPr/>
      </dsp:nvSpPr>
      <dsp:spPr>
        <a:xfrm>
          <a:off x="0" y="15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C142C-CE4A-4FA2-B444-B403223CFEDB}">
      <dsp:nvSpPr>
        <dsp:cNvPr id="0" name=""/>
        <dsp:cNvSpPr/>
      </dsp:nvSpPr>
      <dsp:spPr>
        <a:xfrm>
          <a:off x="0" y="1549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 Task</a:t>
          </a:r>
        </a:p>
      </dsp:txBody>
      <dsp:txXfrm>
        <a:off x="0" y="1549"/>
        <a:ext cx="8412480" cy="528542"/>
      </dsp:txXfrm>
    </dsp:sp>
    <dsp:sp modelId="{EEFE52A4-DDE6-4D3E-A673-716F7D13A06F}">
      <dsp:nvSpPr>
        <dsp:cNvPr id="0" name=""/>
        <dsp:cNvSpPr/>
      </dsp:nvSpPr>
      <dsp:spPr>
        <a:xfrm>
          <a:off x="0" y="53009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1B9E0-0211-4103-9452-75E156C050AA}">
      <dsp:nvSpPr>
        <dsp:cNvPr id="0" name=""/>
        <dsp:cNvSpPr/>
      </dsp:nvSpPr>
      <dsp:spPr>
        <a:xfrm>
          <a:off x="0" y="530092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</a:t>
          </a:r>
        </a:p>
      </dsp:txBody>
      <dsp:txXfrm>
        <a:off x="0" y="530092"/>
        <a:ext cx="8412480" cy="528542"/>
      </dsp:txXfrm>
    </dsp:sp>
    <dsp:sp modelId="{552C61F1-77C6-44D4-9413-2690DA1900D7}">
      <dsp:nvSpPr>
        <dsp:cNvPr id="0" name=""/>
        <dsp:cNvSpPr/>
      </dsp:nvSpPr>
      <dsp:spPr>
        <a:xfrm>
          <a:off x="0" y="10586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29731-BD76-485A-B5F1-52A0F58DDBBB}">
      <dsp:nvSpPr>
        <dsp:cNvPr id="0" name=""/>
        <dsp:cNvSpPr/>
      </dsp:nvSpPr>
      <dsp:spPr>
        <a:xfrm>
          <a:off x="0" y="1058635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0" y="1058635"/>
        <a:ext cx="8412480" cy="528542"/>
      </dsp:txXfrm>
    </dsp:sp>
    <dsp:sp modelId="{06599942-8B86-40EA-9989-F797546F27C2}">
      <dsp:nvSpPr>
        <dsp:cNvPr id="0" name=""/>
        <dsp:cNvSpPr/>
      </dsp:nvSpPr>
      <dsp:spPr>
        <a:xfrm>
          <a:off x="0" y="158717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1B8B-FCDC-406E-B06B-891FD359BA0D}">
      <dsp:nvSpPr>
        <dsp:cNvPr id="0" name=""/>
        <dsp:cNvSpPr/>
      </dsp:nvSpPr>
      <dsp:spPr>
        <a:xfrm>
          <a:off x="0" y="1587178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</a:t>
          </a:r>
        </a:p>
      </dsp:txBody>
      <dsp:txXfrm>
        <a:off x="0" y="1587178"/>
        <a:ext cx="8412480" cy="528542"/>
      </dsp:txXfrm>
    </dsp:sp>
    <dsp:sp modelId="{E30B003F-B0DB-4A0D-B936-B6112655D02D}">
      <dsp:nvSpPr>
        <dsp:cNvPr id="0" name=""/>
        <dsp:cNvSpPr/>
      </dsp:nvSpPr>
      <dsp:spPr>
        <a:xfrm>
          <a:off x="0" y="211572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F5EA3-374F-44F7-BFE8-53F5508166DC}">
      <dsp:nvSpPr>
        <dsp:cNvPr id="0" name=""/>
        <dsp:cNvSpPr/>
      </dsp:nvSpPr>
      <dsp:spPr>
        <a:xfrm>
          <a:off x="0" y="2115721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0" y="2115721"/>
        <a:ext cx="8412480" cy="528542"/>
      </dsp:txXfrm>
    </dsp:sp>
    <dsp:sp modelId="{5BC49309-F142-4F4C-ABB4-4812872F366A}">
      <dsp:nvSpPr>
        <dsp:cNvPr id="0" name=""/>
        <dsp:cNvSpPr/>
      </dsp:nvSpPr>
      <dsp:spPr>
        <a:xfrm>
          <a:off x="0" y="26442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E0126-3509-4685-93CD-F9EF0979C84F}">
      <dsp:nvSpPr>
        <dsp:cNvPr id="0" name=""/>
        <dsp:cNvSpPr/>
      </dsp:nvSpPr>
      <dsp:spPr>
        <a:xfrm>
          <a:off x="0" y="2644264"/>
          <a:ext cx="8412480" cy="52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Problems</a:t>
          </a:r>
        </a:p>
      </dsp:txBody>
      <dsp:txXfrm>
        <a:off x="0" y="2644264"/>
        <a:ext cx="8412480" cy="52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424E5-EFEC-4091-9A6A-E8D4F9D38147}">
      <dsp:nvSpPr>
        <dsp:cNvPr id="0" name=""/>
        <dsp:cNvSpPr/>
      </dsp:nvSpPr>
      <dsp:spPr>
        <a:xfrm>
          <a:off x="818352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56A32-4464-44C9-8971-62F0A486B40F}">
      <dsp:nvSpPr>
        <dsp:cNvPr id="0" name=""/>
        <dsp:cNvSpPr/>
      </dsp:nvSpPr>
      <dsp:spPr>
        <a:xfrm>
          <a:off x="152874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recording of smartphones provided</a:t>
          </a:r>
        </a:p>
      </dsp:txBody>
      <dsp:txXfrm>
        <a:off x="152874" y="1931339"/>
        <a:ext cx="2419920" cy="720000"/>
      </dsp:txXfrm>
    </dsp:sp>
    <dsp:sp modelId="{70CFBFD1-11D4-4FA6-AAEC-D64F1D38A623}">
      <dsp:nvSpPr>
        <dsp:cNvPr id="0" name=""/>
        <dsp:cNvSpPr/>
      </dsp:nvSpPr>
      <dsp:spPr>
        <a:xfrm>
          <a:off x="3661758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509B-685B-4527-B7BB-914A93FEBAF0}">
      <dsp:nvSpPr>
        <dsp:cNvPr id="0" name=""/>
        <dsp:cNvSpPr/>
      </dsp:nvSpPr>
      <dsp:spPr>
        <a:xfrm>
          <a:off x="2996280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Some simple pre- calculations are already done and provided</a:t>
          </a:r>
        </a:p>
      </dsp:txBody>
      <dsp:txXfrm>
        <a:off x="2996280" y="1931339"/>
        <a:ext cx="2419920" cy="720000"/>
      </dsp:txXfrm>
    </dsp:sp>
    <dsp:sp modelId="{619661B0-C1AE-4868-B308-36E72682DDA1}">
      <dsp:nvSpPr>
        <dsp:cNvPr id="0" name=""/>
        <dsp:cNvSpPr/>
      </dsp:nvSpPr>
      <dsp:spPr>
        <a:xfrm>
          <a:off x="6505164" y="523017"/>
          <a:ext cx="1088964" cy="108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07B0-AA50-4E7F-B6C6-CABAD77CA6E2}">
      <dsp:nvSpPr>
        <dsp:cNvPr id="0" name=""/>
        <dsp:cNvSpPr/>
      </dsp:nvSpPr>
      <dsp:spPr>
        <a:xfrm>
          <a:off x="5839686" y="1931339"/>
          <a:ext cx="24199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the GNSS accuracy to decimeter accuracy</a:t>
          </a:r>
        </a:p>
      </dsp:txBody>
      <dsp:txXfrm>
        <a:off x="5839686" y="1931339"/>
        <a:ext cx="241992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9DF83-9CCB-4FCA-9FCF-1CBC92E3F9BC}">
      <dsp:nvSpPr>
        <dsp:cNvPr id="0" name=""/>
        <dsp:cNvSpPr/>
      </dsp:nvSpPr>
      <dsp:spPr>
        <a:xfrm>
          <a:off x="3183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Reading in filtered data</a:t>
          </a:r>
        </a:p>
      </dsp:txBody>
      <dsp:txXfrm>
        <a:off x="38489" y="904878"/>
        <a:ext cx="1134815" cy="1364599"/>
      </dsp:txXfrm>
    </dsp:sp>
    <dsp:sp modelId="{1F68E604-1A6C-4CA3-BA80-D1BD0EDC5DBA}">
      <dsp:nvSpPr>
        <dsp:cNvPr id="0" name=""/>
        <dsp:cNvSpPr/>
      </dsp:nvSpPr>
      <dsp:spPr>
        <a:xfrm>
          <a:off x="1329153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9153" y="1497494"/>
        <a:ext cx="178885" cy="179367"/>
      </dsp:txXfrm>
    </dsp:sp>
    <dsp:sp modelId="{E62383F0-575F-413B-A417-71C23CCB01D7}">
      <dsp:nvSpPr>
        <dsp:cNvPr id="0" name=""/>
        <dsp:cNvSpPr/>
      </dsp:nvSpPr>
      <dsp:spPr>
        <a:xfrm>
          <a:off x="1690781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Raw pseudorange gets corrected with IRSb factor</a:t>
          </a:r>
        </a:p>
      </dsp:txBody>
      <dsp:txXfrm>
        <a:off x="1726087" y="904878"/>
        <a:ext cx="1134815" cy="1364599"/>
      </dsp:txXfrm>
    </dsp:sp>
    <dsp:sp modelId="{795EF748-4911-4BA5-9DB3-840ECF81C228}">
      <dsp:nvSpPr>
        <dsp:cNvPr id="0" name=""/>
        <dsp:cNvSpPr/>
      </dsp:nvSpPr>
      <dsp:spPr>
        <a:xfrm>
          <a:off x="3016751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16751" y="1497494"/>
        <a:ext cx="178885" cy="179367"/>
      </dsp:txXfrm>
    </dsp:sp>
    <dsp:sp modelId="{FE05A850-8750-4246-9D42-5C79EEABCB9A}">
      <dsp:nvSpPr>
        <dsp:cNvPr id="0" name=""/>
        <dsp:cNvSpPr/>
      </dsp:nvSpPr>
      <dsp:spPr>
        <a:xfrm>
          <a:off x="3378379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WLS and sat positions gets converted to latitude, longitude</a:t>
          </a:r>
        </a:p>
      </dsp:txBody>
      <dsp:txXfrm>
        <a:off x="3413685" y="904878"/>
        <a:ext cx="1134815" cy="1364599"/>
      </dsp:txXfrm>
    </dsp:sp>
    <dsp:sp modelId="{200DBBD6-E0F8-4CA9-9887-40053E1CA508}">
      <dsp:nvSpPr>
        <dsp:cNvPr id="0" name=""/>
        <dsp:cNvSpPr/>
      </dsp:nvSpPr>
      <dsp:spPr>
        <a:xfrm>
          <a:off x="4704349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704349" y="1497494"/>
        <a:ext cx="178885" cy="179367"/>
      </dsp:txXfrm>
    </dsp:sp>
    <dsp:sp modelId="{3BBE02C9-74A8-46B5-A25F-827A4ACCE2F9}">
      <dsp:nvSpPr>
        <dsp:cNvPr id="0" name=""/>
        <dsp:cNvSpPr/>
      </dsp:nvSpPr>
      <dsp:spPr>
        <a:xfrm>
          <a:off x="5065977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gets normalized using logical limits</a:t>
          </a:r>
        </a:p>
      </dsp:txBody>
      <dsp:txXfrm>
        <a:off x="5101283" y="904878"/>
        <a:ext cx="1134815" cy="1364599"/>
      </dsp:txXfrm>
    </dsp:sp>
    <dsp:sp modelId="{669AEB41-C0BE-4D6E-9D8D-9FBF5A564B2E}">
      <dsp:nvSpPr>
        <dsp:cNvPr id="0" name=""/>
        <dsp:cNvSpPr/>
      </dsp:nvSpPr>
      <dsp:spPr>
        <a:xfrm>
          <a:off x="6391947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91947" y="1497494"/>
        <a:ext cx="178885" cy="179367"/>
      </dsp:txXfrm>
    </dsp:sp>
    <dsp:sp modelId="{44C543E2-A4A8-4DD8-879F-FB29C0D7EF13}">
      <dsp:nvSpPr>
        <dsp:cNvPr id="0" name=""/>
        <dsp:cNvSpPr/>
      </dsp:nvSpPr>
      <dsp:spPr>
        <a:xfrm>
          <a:off x="6753575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of satellites with same timestamp moved to one line (timestep)</a:t>
          </a:r>
        </a:p>
      </dsp:txBody>
      <dsp:txXfrm>
        <a:off x="6788881" y="904878"/>
        <a:ext cx="1134815" cy="1364599"/>
      </dsp:txXfrm>
    </dsp:sp>
    <dsp:sp modelId="{640CBEF2-3728-4438-B1D4-01ED59409AF1}">
      <dsp:nvSpPr>
        <dsp:cNvPr id="0" name=""/>
        <dsp:cNvSpPr/>
      </dsp:nvSpPr>
      <dsp:spPr>
        <a:xfrm>
          <a:off x="8079545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079545" y="1497494"/>
        <a:ext cx="178885" cy="179367"/>
      </dsp:txXfrm>
    </dsp:sp>
    <dsp:sp modelId="{D3E13E9D-4699-453E-B9FA-2D830F872562}">
      <dsp:nvSpPr>
        <dsp:cNvPr id="0" name=""/>
        <dsp:cNvSpPr/>
      </dsp:nvSpPr>
      <dsp:spPr>
        <a:xfrm>
          <a:off x="8441173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gets padded, and IMU and WSL data added to the end of line</a:t>
          </a:r>
        </a:p>
      </dsp:txBody>
      <dsp:txXfrm>
        <a:off x="8476479" y="904878"/>
        <a:ext cx="1134815" cy="1364599"/>
      </dsp:txXfrm>
    </dsp:sp>
    <dsp:sp modelId="{8B779338-2135-4A9B-AAEF-27923242B910}">
      <dsp:nvSpPr>
        <dsp:cNvPr id="0" name=""/>
        <dsp:cNvSpPr/>
      </dsp:nvSpPr>
      <dsp:spPr>
        <a:xfrm>
          <a:off x="9767143" y="1437705"/>
          <a:ext cx="255550" cy="2989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767143" y="1497494"/>
        <a:ext cx="178885" cy="179367"/>
      </dsp:txXfrm>
    </dsp:sp>
    <dsp:sp modelId="{A65E3224-70B4-4627-87B4-6EC008F74EB1}">
      <dsp:nvSpPr>
        <dsp:cNvPr id="0" name=""/>
        <dsp:cNvSpPr/>
      </dsp:nvSpPr>
      <dsp:spPr>
        <a:xfrm>
          <a:off x="10128771" y="869572"/>
          <a:ext cx="1205427" cy="143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 series prepared and batched with dataloader</a:t>
          </a:r>
        </a:p>
      </dsp:txBody>
      <dsp:txXfrm>
        <a:off x="10164077" y="904878"/>
        <a:ext cx="1134815" cy="1364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038B7-11BA-42CF-89F8-CDE318457738}">
      <dsp:nvSpPr>
        <dsp:cNvPr id="0" name=""/>
        <dsp:cNvSpPr/>
      </dsp:nvSpPr>
      <dsp:spPr>
        <a:xfrm>
          <a:off x="0" y="51126"/>
          <a:ext cx="603934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Masking</a:t>
          </a:r>
        </a:p>
      </dsp:txBody>
      <dsp:txXfrm>
        <a:off x="29271" y="80397"/>
        <a:ext cx="5980798" cy="541083"/>
      </dsp:txXfrm>
    </dsp:sp>
    <dsp:sp modelId="{F4148A23-354E-4B8D-A7F1-5017B49B1BC7}">
      <dsp:nvSpPr>
        <dsp:cNvPr id="0" name=""/>
        <dsp:cNvSpPr/>
      </dsp:nvSpPr>
      <dsp:spPr>
        <a:xfrm>
          <a:off x="0" y="722751"/>
          <a:ext cx="603934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(Preprocessing dense layers)</a:t>
          </a:r>
        </a:p>
      </dsp:txBody>
      <dsp:txXfrm>
        <a:off x="29271" y="752022"/>
        <a:ext cx="5980798" cy="541083"/>
      </dsp:txXfrm>
    </dsp:sp>
    <dsp:sp modelId="{F8F0C120-4801-4288-8674-DA49EF7BD8CF}">
      <dsp:nvSpPr>
        <dsp:cNvPr id="0" name=""/>
        <dsp:cNvSpPr/>
      </dsp:nvSpPr>
      <dsp:spPr>
        <a:xfrm>
          <a:off x="0" y="1394376"/>
          <a:ext cx="603934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LSTM layers</a:t>
          </a:r>
        </a:p>
      </dsp:txBody>
      <dsp:txXfrm>
        <a:off x="29271" y="1423647"/>
        <a:ext cx="5980798" cy="541083"/>
      </dsp:txXfrm>
    </dsp:sp>
    <dsp:sp modelId="{92D1D4B8-3D4E-45FA-9771-E115EDC42A0E}">
      <dsp:nvSpPr>
        <dsp:cNvPr id="0" name=""/>
        <dsp:cNvSpPr/>
      </dsp:nvSpPr>
      <dsp:spPr>
        <a:xfrm>
          <a:off x="0" y="2066001"/>
          <a:ext cx="603934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Dense layer with linear activation</a:t>
          </a:r>
        </a:p>
      </dsp:txBody>
      <dsp:txXfrm>
        <a:off x="29271" y="2095272"/>
        <a:ext cx="598079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9E72-33B9-4BF2-A792-517038807881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3DAF-A0EA-4FDC-8F5C-702460DB2E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split up -&gt; Pre-calculated WSL values bypass the model</a:t>
            </a:r>
          </a:p>
          <a:p>
            <a:r>
              <a:rPr lang="en-US" dirty="0"/>
              <a:t>Masking</a:t>
            </a:r>
          </a:p>
          <a:p>
            <a:r>
              <a:rPr lang="en-US" dirty="0"/>
              <a:t>(Preprocessing dense layers)</a:t>
            </a:r>
          </a:p>
          <a:p>
            <a:r>
              <a:rPr lang="en-US" dirty="0"/>
              <a:t>LSTM layers</a:t>
            </a:r>
          </a:p>
          <a:p>
            <a:r>
              <a:rPr lang="en-US" dirty="0"/>
              <a:t>Final Dense layer with linear activation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63DAF-A0EA-4FDC-8F5C-702460DB2E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9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55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2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3" descr="Ein Bild, das Zeichnung, Diagramm, Kunst enthält.&#10;&#10;Automatisch generierte Beschreibung">
            <a:extLst>
              <a:ext uri="{FF2B5EF4-FFF2-40B4-BE49-F238E27FC236}">
                <a16:creationId xmlns:a16="http://schemas.microsoft.com/office/drawing/2014/main" id="{8A4AFAA4-3886-13EA-4C60-85D799AD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250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A4C28E-CCAC-9285-5027-6304415DB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Google Decimeter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B46DA-4A4C-B7F9-D0D7-6E2A24FD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Final Project within the course Machine Learning for Mechanics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07D4769-E28F-38C6-706C-2314D91A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3" y="6007608"/>
            <a:ext cx="70408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Adrian Klink, Torben Wissel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9BA6604-CB33-EA94-6158-F9AF80BA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5A04C9-394B-4539-B01D-DB4BA9028F3E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 August 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t">
            <a:normAutofit/>
          </a:bodyPr>
          <a:lstStyle/>
          <a:p>
            <a:r>
              <a:rPr lang="en-US" dirty="0"/>
              <a:t>One dense layer</a:t>
            </a:r>
          </a:p>
          <a:p>
            <a:r>
              <a:rPr lang="en-US" dirty="0"/>
              <a:t>Variable LSTM layers</a:t>
            </a:r>
          </a:p>
          <a:p>
            <a:r>
              <a:rPr lang="en-US" dirty="0"/>
              <a:t>One dense layer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D6CF53-1C38-70DF-259A-63B6A6AD77ED}"/>
              </a:ext>
            </a:extLst>
          </p:cNvPr>
          <p:cNvSpPr txBox="1"/>
          <p:nvPr/>
        </p:nvSpPr>
        <p:spPr>
          <a:xfrm>
            <a:off x="758951" y="1562773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optuna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96543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t">
            <a:normAutofit/>
          </a:bodyPr>
          <a:lstStyle/>
          <a:p>
            <a:r>
              <a:rPr lang="en-US" dirty="0" err="1"/>
              <a:t>Varaibale</a:t>
            </a:r>
            <a:r>
              <a:rPr lang="en-US" dirty="0"/>
              <a:t> dense layers</a:t>
            </a:r>
          </a:p>
          <a:p>
            <a:r>
              <a:rPr lang="en-US" dirty="0" err="1"/>
              <a:t>Varaible</a:t>
            </a:r>
            <a:r>
              <a:rPr lang="en-US" dirty="0"/>
              <a:t> LSTM layers</a:t>
            </a:r>
          </a:p>
          <a:p>
            <a:r>
              <a:rPr lang="en-US" dirty="0"/>
              <a:t>One dense layer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D6CF53-1C38-70DF-259A-63B6A6AD77ED}"/>
              </a:ext>
            </a:extLst>
          </p:cNvPr>
          <p:cNvSpPr txBox="1"/>
          <p:nvPr/>
        </p:nvSpPr>
        <p:spPr>
          <a:xfrm>
            <a:off x="758951" y="1562773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optuna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29262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t">
            <a:normAutofit/>
          </a:bodyPr>
          <a:lstStyle/>
          <a:p>
            <a:r>
              <a:rPr lang="en-US" dirty="0"/>
              <a:t>Data loading and batching takes up too much RAM (solved)</a:t>
            </a:r>
          </a:p>
          <a:p>
            <a:r>
              <a:rPr lang="en-US" dirty="0"/>
              <a:t>Normalization not working (solved)</a:t>
            </a:r>
          </a:p>
          <a:p>
            <a:r>
              <a:rPr lang="en-US" dirty="0"/>
              <a:t>Data getting corrupted by type conversions and calculations (solved)</a:t>
            </a:r>
          </a:p>
          <a:p>
            <a:r>
              <a:rPr lang="en-US" dirty="0"/>
              <a:t>Model could not train for value range required (solved)</a:t>
            </a:r>
          </a:p>
          <a:p>
            <a:r>
              <a:rPr lang="en-US" dirty="0"/>
              <a:t>Computational resources and time</a:t>
            </a:r>
          </a:p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FB9A2C-25DC-8861-8710-D4E0DF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469E0091-5287-691C-8C51-9DFDCED770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824" y="2607732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F98DC4-680B-5623-B341-FF4252D5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 Task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48D5BDA2-71DE-B433-0E58-60A494B37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8398"/>
              </p:ext>
            </p:extLst>
          </p:nvPr>
        </p:nvGraphicFramePr>
        <p:xfrm>
          <a:off x="1888236" y="2842863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GNSS and IMU recordings of smartphones in California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Timestamps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Raw GNSS measurements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Raw IMU measurements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Correction factors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</a:t>
            </a:r>
            <a:r>
              <a:rPr lang="en-US" dirty="0" err="1"/>
              <a:t>pseudorange</a:t>
            </a:r>
            <a:r>
              <a:rPr lang="en-US" dirty="0"/>
              <a:t> and WLS Position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Many values not actually recorded</a:t>
            </a:r>
          </a:p>
          <a:p>
            <a:r>
              <a:rPr lang="en-US" dirty="0"/>
              <a:t>Even more values not recorded in old datasets</a:t>
            </a:r>
          </a:p>
          <a:p>
            <a:r>
              <a:rPr lang="en-US" dirty="0"/>
              <a:t>Sampling rate of IMU data much higher than GNSS data</a:t>
            </a:r>
          </a:p>
          <a:p>
            <a:r>
              <a:rPr lang="en-US" dirty="0"/>
              <a:t>All samples in a relatively small area of earth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Preprocessing required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 dirty="0"/>
              <a:t>(Mostly) Empty columns are dumped</a:t>
            </a:r>
          </a:p>
          <a:p>
            <a:r>
              <a:rPr lang="en-US" dirty="0"/>
              <a:t>Mostly constant values are dumped</a:t>
            </a:r>
          </a:p>
          <a:p>
            <a:r>
              <a:rPr lang="en-US" dirty="0"/>
              <a:t>Variance and Mean calculated from IMU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15 features out of 58 + 9 used  </a:t>
            </a:r>
            <a:endParaRPr lang="en-US" dirty="0"/>
          </a:p>
          <a:p>
            <a:endParaRPr lang="en-US" dirty="0"/>
          </a:p>
        </p:txBody>
      </p:sp>
      <p:pic>
        <p:nvPicPr>
          <p:cNvPr id="32" name="Graphic 15" descr="Filter">
            <a:extLst>
              <a:ext uri="{FF2B5EF4-FFF2-40B4-BE49-F238E27FC236}">
                <a16:creationId xmlns:a16="http://schemas.microsoft.com/office/drawing/2014/main" id="{13D7579A-B6F3-1526-E1C8-2B1E878A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graphicFrame>
        <p:nvGraphicFramePr>
          <p:cNvPr id="34" name="Inhaltsplatzhalter 2">
            <a:extLst>
              <a:ext uri="{FF2B5EF4-FFF2-40B4-BE49-F238E27FC236}">
                <a16:creationId xmlns:a16="http://schemas.microsoft.com/office/drawing/2014/main" id="{39B9070A-2E98-87AF-B72C-2665C9C42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21658"/>
              </p:ext>
            </p:extLst>
          </p:nvPr>
        </p:nvGraphicFramePr>
        <p:xfrm>
          <a:off x="425785" y="2984823"/>
          <a:ext cx="11337382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834603AE-EF48-1E16-59A7-E0D4CF1C7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147945"/>
              </p:ext>
            </p:extLst>
          </p:nvPr>
        </p:nvGraphicFramePr>
        <p:xfrm>
          <a:off x="758951" y="2102898"/>
          <a:ext cx="6039340" cy="271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BFD9F1-31F6-E1BC-ED30-969264E9F25F}"/>
              </a:ext>
            </a:extLst>
          </p:cNvPr>
          <p:cNvSpPr txBox="1"/>
          <p:nvPr/>
        </p:nvSpPr>
        <p:spPr>
          <a:xfrm>
            <a:off x="758951" y="1544913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Initial attempt</a:t>
            </a:r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642F69D8-2E7F-944E-E58E-1F6A379A38A8}"/>
              </a:ext>
            </a:extLst>
          </p:cNvPr>
          <p:cNvSpPr txBox="1"/>
          <p:nvPr/>
        </p:nvSpPr>
        <p:spPr>
          <a:xfrm>
            <a:off x="1035050" y="5336399"/>
            <a:ext cx="7162800" cy="626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>
                <a:solidFill>
                  <a:schemeClr val="tx1"/>
                </a:solidFill>
              </a:rPr>
              <a:t>Did not work, only big cloud of lines around trajectory or optimized to single point in the center of the trajectory</a:t>
            </a:r>
          </a:p>
        </p:txBody>
      </p:sp>
    </p:spTree>
    <p:extLst>
      <p:ext uri="{BB962C8B-B14F-4D97-AF65-F5344CB8AC3E}">
        <p14:creationId xmlns:p14="http://schemas.microsoft.com/office/powerpoint/2010/main" val="36556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F3CD8-8FA0-EC2F-A30C-B9F922F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972609A-0966-DB45-F943-0F2A483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301" y="3293873"/>
            <a:ext cx="4898899" cy="1737139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Model effectively calculates the error of the WSL values</a:t>
            </a:r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BFD9F1-31F6-E1BC-ED30-969264E9F25F}"/>
              </a:ext>
            </a:extLst>
          </p:cNvPr>
          <p:cNvSpPr txBox="1"/>
          <p:nvPr/>
        </p:nvSpPr>
        <p:spPr>
          <a:xfrm>
            <a:off x="758951" y="1544913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Final attempt</a:t>
            </a:r>
          </a:p>
        </p:txBody>
      </p:sp>
      <p:pic>
        <p:nvPicPr>
          <p:cNvPr id="4" name="Grafik 3" descr="Ein Bild, das Text, Screenshot, Schrift, parallel enthält.&#10;&#10;Automatisch generierte Beschreibung">
            <a:extLst>
              <a:ext uri="{FF2B5EF4-FFF2-40B4-BE49-F238E27FC236}">
                <a16:creationId xmlns:a16="http://schemas.microsoft.com/office/drawing/2014/main" id="{C10FC1B4-0524-A31A-E1FE-74A8B7A14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3" y="2086072"/>
            <a:ext cx="5381568" cy="45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872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76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Sitka Banner</vt:lpstr>
      <vt:lpstr>Wingdings</vt:lpstr>
      <vt:lpstr>HeadlinesVTI</vt:lpstr>
      <vt:lpstr>Google Decimeter Challenge</vt:lpstr>
      <vt:lpstr>Table of Contents</vt:lpstr>
      <vt:lpstr>Challenge Task</vt:lpstr>
      <vt:lpstr>Data</vt:lpstr>
      <vt:lpstr>Data</vt:lpstr>
      <vt:lpstr>Data Preparation</vt:lpstr>
      <vt:lpstr>Data Preparation</vt:lpstr>
      <vt:lpstr>Model</vt:lpstr>
      <vt:lpstr>Model</vt:lpstr>
      <vt:lpstr>Results</vt:lpstr>
      <vt:lpstr>Results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Torben Wissel</dc:creator>
  <cp:lastModifiedBy>Torben Wissel</cp:lastModifiedBy>
  <cp:revision>3</cp:revision>
  <dcterms:created xsi:type="dcterms:W3CDTF">2024-08-03T14:25:34Z</dcterms:created>
  <dcterms:modified xsi:type="dcterms:W3CDTF">2024-08-04T10:19:35Z</dcterms:modified>
</cp:coreProperties>
</file>