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1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8E7F-C650-489F-950C-D6CDBA07631E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20BE-A4ED-4858-BD4F-6CABA5A24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35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8E7F-C650-489F-950C-D6CDBA07631E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20BE-A4ED-4858-BD4F-6CABA5A24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28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8E7F-C650-489F-950C-D6CDBA07631E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20BE-A4ED-4858-BD4F-6CABA5A24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3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8E7F-C650-489F-950C-D6CDBA07631E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20BE-A4ED-4858-BD4F-6CABA5A24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24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8E7F-C650-489F-950C-D6CDBA07631E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20BE-A4ED-4858-BD4F-6CABA5A24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6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8E7F-C650-489F-950C-D6CDBA07631E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20BE-A4ED-4858-BD4F-6CABA5A24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43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8E7F-C650-489F-950C-D6CDBA07631E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20BE-A4ED-4858-BD4F-6CABA5A24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862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8E7F-C650-489F-950C-D6CDBA07631E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20BE-A4ED-4858-BD4F-6CABA5A24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03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8E7F-C650-489F-950C-D6CDBA07631E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20BE-A4ED-4858-BD4F-6CABA5A24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18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8E7F-C650-489F-950C-D6CDBA07631E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20BE-A4ED-4858-BD4F-6CABA5A24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78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8E7F-C650-489F-950C-D6CDBA07631E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20BE-A4ED-4858-BD4F-6CABA5A24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67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F8E7F-C650-489F-950C-D6CDBA07631E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220BE-A4ED-4858-BD4F-6CABA5A24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3810000" y="228600"/>
            <a:ext cx="1066800" cy="6223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JOIN GAME</a:t>
            </a:r>
          </a:p>
        </p:txBody>
      </p:sp>
      <p:sp>
        <p:nvSpPr>
          <p:cNvPr id="5" name="Rektangel 4"/>
          <p:cNvSpPr/>
          <p:nvPr/>
        </p:nvSpPr>
        <p:spPr>
          <a:xfrm>
            <a:off x="3810000" y="990600"/>
            <a:ext cx="1066800" cy="6223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Connect to Players</a:t>
            </a:r>
          </a:p>
        </p:txBody>
      </p:sp>
      <p:sp>
        <p:nvSpPr>
          <p:cNvPr id="6" name="Rektangel 5"/>
          <p:cNvSpPr/>
          <p:nvPr/>
        </p:nvSpPr>
        <p:spPr>
          <a:xfrm>
            <a:off x="3810000" y="1739900"/>
            <a:ext cx="1066800" cy="6223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My turn?</a:t>
            </a:r>
          </a:p>
        </p:txBody>
      </p:sp>
      <p:sp>
        <p:nvSpPr>
          <p:cNvPr id="7" name="Rektangel 6"/>
          <p:cNvSpPr/>
          <p:nvPr/>
        </p:nvSpPr>
        <p:spPr>
          <a:xfrm>
            <a:off x="5105400" y="2209800"/>
            <a:ext cx="1066800" cy="6223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DRAW CARD</a:t>
            </a:r>
          </a:p>
        </p:txBody>
      </p:sp>
      <p:cxnSp>
        <p:nvCxnSpPr>
          <p:cNvPr id="10" name="Vinkel 9"/>
          <p:cNvCxnSpPr>
            <a:stCxn id="6" idx="3"/>
            <a:endCxn id="7" idx="0"/>
          </p:cNvCxnSpPr>
          <p:nvPr/>
        </p:nvCxnSpPr>
        <p:spPr>
          <a:xfrm>
            <a:off x="4876800" y="2051050"/>
            <a:ext cx="762000" cy="1587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tt pil 14"/>
          <p:cNvCxnSpPr>
            <a:stCxn id="5" idx="2"/>
            <a:endCxn id="6" idx="0"/>
          </p:cNvCxnSpPr>
          <p:nvPr/>
        </p:nvCxnSpPr>
        <p:spPr>
          <a:xfrm>
            <a:off x="4343400" y="1612900"/>
            <a:ext cx="0" cy="12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tt pil 21"/>
          <p:cNvCxnSpPr>
            <a:stCxn id="4" idx="2"/>
            <a:endCxn id="5" idx="0"/>
          </p:cNvCxnSpPr>
          <p:nvPr/>
        </p:nvCxnSpPr>
        <p:spPr>
          <a:xfrm>
            <a:off x="4343400" y="850900"/>
            <a:ext cx="0" cy="139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ktangel 28"/>
          <p:cNvSpPr/>
          <p:nvPr/>
        </p:nvSpPr>
        <p:spPr>
          <a:xfrm>
            <a:off x="3794400" y="3098800"/>
            <a:ext cx="1066800" cy="6223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Send «your turn»</a:t>
            </a:r>
          </a:p>
        </p:txBody>
      </p:sp>
      <p:cxnSp>
        <p:nvCxnSpPr>
          <p:cNvPr id="36" name="Rett pil 35"/>
          <p:cNvCxnSpPr>
            <a:stCxn id="7" idx="2"/>
            <a:endCxn id="47" idx="0"/>
          </p:cNvCxnSpPr>
          <p:nvPr/>
        </p:nvCxnSpPr>
        <p:spPr>
          <a:xfrm>
            <a:off x="5638800" y="2832100"/>
            <a:ext cx="0" cy="2708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mbe 46"/>
          <p:cNvSpPr/>
          <p:nvPr/>
        </p:nvSpPr>
        <p:spPr>
          <a:xfrm>
            <a:off x="5105400" y="3102985"/>
            <a:ext cx="1066800" cy="618115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More Cards?</a:t>
            </a:r>
            <a:endParaRPr lang="en-US" sz="900" dirty="0"/>
          </a:p>
        </p:txBody>
      </p:sp>
      <p:cxnSp>
        <p:nvCxnSpPr>
          <p:cNvPr id="58" name="Rett pil 57"/>
          <p:cNvCxnSpPr>
            <a:stCxn id="47" idx="1"/>
            <a:endCxn id="29" idx="3"/>
          </p:cNvCxnSpPr>
          <p:nvPr/>
        </p:nvCxnSpPr>
        <p:spPr>
          <a:xfrm flipH="1" flipV="1">
            <a:off x="4861200" y="3409950"/>
            <a:ext cx="244200" cy="20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Vinkel 59"/>
          <p:cNvCxnSpPr>
            <a:stCxn id="29" idx="1"/>
            <a:endCxn id="6" idx="1"/>
          </p:cNvCxnSpPr>
          <p:nvPr/>
        </p:nvCxnSpPr>
        <p:spPr>
          <a:xfrm rot="10800000" flipH="1">
            <a:off x="3794400" y="2051050"/>
            <a:ext cx="15600" cy="1358900"/>
          </a:xfrm>
          <a:prstGeom prst="bentConnector3">
            <a:avLst>
              <a:gd name="adj1" fmla="val -146538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ktangel 69"/>
          <p:cNvSpPr/>
          <p:nvPr/>
        </p:nvSpPr>
        <p:spPr>
          <a:xfrm>
            <a:off x="5118100" y="4025900"/>
            <a:ext cx="1066800" cy="6223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Send «</a:t>
            </a:r>
            <a:r>
              <a:rPr lang="nb-NO" sz="1200" dirty="0" err="1" smtClean="0"/>
              <a:t>your</a:t>
            </a:r>
            <a:r>
              <a:rPr lang="nb-NO" sz="1200" smtClean="0"/>
              <a:t> turn»</a:t>
            </a:r>
            <a:endParaRPr lang="en-US" sz="1200" dirty="0" smtClean="0"/>
          </a:p>
        </p:txBody>
      </p:sp>
      <p:cxnSp>
        <p:nvCxnSpPr>
          <p:cNvPr id="72" name="Vinkel 71"/>
          <p:cNvCxnSpPr>
            <a:stCxn id="47" idx="3"/>
            <a:endCxn id="70" idx="3"/>
          </p:cNvCxnSpPr>
          <p:nvPr/>
        </p:nvCxnSpPr>
        <p:spPr>
          <a:xfrm>
            <a:off x="6172200" y="3412043"/>
            <a:ext cx="12700" cy="925007"/>
          </a:xfrm>
          <a:prstGeom prst="bentConnector3">
            <a:avLst>
              <a:gd name="adj1" fmla="val 224015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kstSylinder 78"/>
          <p:cNvSpPr txBox="1"/>
          <p:nvPr/>
        </p:nvSpPr>
        <p:spPr>
          <a:xfrm>
            <a:off x="6096000" y="3102985"/>
            <a:ext cx="404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smtClean="0"/>
              <a:t>YES</a:t>
            </a:r>
            <a:endParaRPr lang="en-US" sz="1200" dirty="0"/>
          </a:p>
        </p:txBody>
      </p:sp>
      <p:sp>
        <p:nvSpPr>
          <p:cNvPr id="80" name="Rektangel 79"/>
          <p:cNvSpPr/>
          <p:nvPr/>
        </p:nvSpPr>
        <p:spPr>
          <a:xfrm>
            <a:off x="3794400" y="4021000"/>
            <a:ext cx="1066800" cy="6223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Offer Hand</a:t>
            </a:r>
          </a:p>
        </p:txBody>
      </p:sp>
      <p:cxnSp>
        <p:nvCxnSpPr>
          <p:cNvPr id="82" name="Rett pil 81"/>
          <p:cNvCxnSpPr>
            <a:stCxn id="70" idx="1"/>
            <a:endCxn id="80" idx="3"/>
          </p:cNvCxnSpPr>
          <p:nvPr/>
        </p:nvCxnSpPr>
        <p:spPr>
          <a:xfrm flipH="1" flipV="1">
            <a:off x="4861200" y="4332150"/>
            <a:ext cx="256900" cy="4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804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26</Words>
  <Application>Microsoft Office PowerPoint</Application>
  <PresentationFormat>Skjermfremvisning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2" baseType="lpstr">
      <vt:lpstr>Office-tema</vt:lpstr>
      <vt:lpstr>PowerPoint-presentasjon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Simon</dc:creator>
  <cp:lastModifiedBy>Simon</cp:lastModifiedBy>
  <cp:revision>18</cp:revision>
  <dcterms:created xsi:type="dcterms:W3CDTF">2013-01-24T09:06:14Z</dcterms:created>
  <dcterms:modified xsi:type="dcterms:W3CDTF">2013-01-24T09:34:53Z</dcterms:modified>
</cp:coreProperties>
</file>