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6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810000" y="2286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JOIN GAME</a:t>
            </a:r>
          </a:p>
        </p:txBody>
      </p:sp>
      <p:sp>
        <p:nvSpPr>
          <p:cNvPr id="5" name="Rektangel 4"/>
          <p:cNvSpPr/>
          <p:nvPr/>
        </p:nvSpPr>
        <p:spPr>
          <a:xfrm>
            <a:off x="3810000" y="9906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 to Players</a:t>
            </a:r>
          </a:p>
        </p:txBody>
      </p:sp>
      <p:sp>
        <p:nvSpPr>
          <p:cNvPr id="6" name="Rektangel 5"/>
          <p:cNvSpPr/>
          <p:nvPr/>
        </p:nvSpPr>
        <p:spPr>
          <a:xfrm>
            <a:off x="3810000" y="17399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 turn?</a:t>
            </a:r>
          </a:p>
        </p:txBody>
      </p:sp>
      <p:sp>
        <p:nvSpPr>
          <p:cNvPr id="7" name="Rektangel 6"/>
          <p:cNvSpPr/>
          <p:nvPr/>
        </p:nvSpPr>
        <p:spPr>
          <a:xfrm>
            <a:off x="5105400" y="28067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CARD</a:t>
            </a:r>
          </a:p>
        </p:txBody>
      </p:sp>
      <p:cxnSp>
        <p:nvCxnSpPr>
          <p:cNvPr id="10" name="Vinkel 9"/>
          <p:cNvCxnSpPr>
            <a:stCxn id="6" idx="3"/>
            <a:endCxn id="7" idx="0"/>
          </p:cNvCxnSpPr>
          <p:nvPr/>
        </p:nvCxnSpPr>
        <p:spPr>
          <a:xfrm>
            <a:off x="4876800" y="2051050"/>
            <a:ext cx="762000" cy="755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2"/>
            <a:endCxn id="6" idx="0"/>
          </p:cNvCxnSpPr>
          <p:nvPr/>
        </p:nvCxnSpPr>
        <p:spPr>
          <a:xfrm>
            <a:off x="4343400" y="1612900"/>
            <a:ext cx="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 21"/>
          <p:cNvCxnSpPr>
            <a:stCxn id="4" idx="2"/>
            <a:endCxn id="5" idx="0"/>
          </p:cNvCxnSpPr>
          <p:nvPr/>
        </p:nvCxnSpPr>
        <p:spPr>
          <a:xfrm>
            <a:off x="4343400" y="850900"/>
            <a:ext cx="0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/>
          <p:cNvSpPr/>
          <p:nvPr/>
        </p:nvSpPr>
        <p:spPr>
          <a:xfrm>
            <a:off x="3794400" y="36957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«your turn»</a:t>
            </a:r>
          </a:p>
        </p:txBody>
      </p:sp>
      <p:cxnSp>
        <p:nvCxnSpPr>
          <p:cNvPr id="36" name="Rett pil 35"/>
          <p:cNvCxnSpPr>
            <a:stCxn id="7" idx="2"/>
            <a:endCxn id="47" idx="0"/>
          </p:cNvCxnSpPr>
          <p:nvPr/>
        </p:nvCxnSpPr>
        <p:spPr>
          <a:xfrm>
            <a:off x="5638800" y="3429000"/>
            <a:ext cx="0" cy="27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mbe 46"/>
          <p:cNvSpPr/>
          <p:nvPr/>
        </p:nvSpPr>
        <p:spPr>
          <a:xfrm>
            <a:off x="5105400" y="3699885"/>
            <a:ext cx="1066800" cy="61811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More Cards?</a:t>
            </a:r>
            <a:endParaRPr lang="en-US" sz="900" dirty="0"/>
          </a:p>
        </p:txBody>
      </p:sp>
      <p:cxnSp>
        <p:nvCxnSpPr>
          <p:cNvPr id="58" name="Rett pil 57"/>
          <p:cNvCxnSpPr>
            <a:stCxn id="47" idx="1"/>
            <a:endCxn id="29" idx="3"/>
          </p:cNvCxnSpPr>
          <p:nvPr/>
        </p:nvCxnSpPr>
        <p:spPr>
          <a:xfrm flipH="1" flipV="1">
            <a:off x="4861200" y="4006850"/>
            <a:ext cx="244200" cy="2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inkel 59"/>
          <p:cNvCxnSpPr>
            <a:stCxn id="29" idx="1"/>
            <a:endCxn id="6" idx="1"/>
          </p:cNvCxnSpPr>
          <p:nvPr/>
        </p:nvCxnSpPr>
        <p:spPr>
          <a:xfrm rot="10800000" flipH="1">
            <a:off x="3794400" y="2051050"/>
            <a:ext cx="15600" cy="1955800"/>
          </a:xfrm>
          <a:prstGeom prst="bentConnector3">
            <a:avLst>
              <a:gd name="adj1" fmla="val -14653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/>
          <p:cNvSpPr/>
          <p:nvPr/>
        </p:nvSpPr>
        <p:spPr>
          <a:xfrm>
            <a:off x="3794399" y="45593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Offer hand to </a:t>
            </a:r>
            <a:r>
              <a:rPr lang="nb-NO" sz="1200" dirty="0" err="1" smtClean="0"/>
              <a:t>next</a:t>
            </a:r>
            <a:r>
              <a:rPr lang="nb-NO" sz="1200" dirty="0" smtClean="0"/>
              <a:t> </a:t>
            </a:r>
            <a:r>
              <a:rPr lang="nb-NO" sz="1200" dirty="0" err="1" smtClean="0"/>
              <a:t>player</a:t>
            </a:r>
            <a:endParaRPr lang="en-US" sz="1200" dirty="0" smtClean="0"/>
          </a:p>
        </p:txBody>
      </p:sp>
      <p:cxnSp>
        <p:nvCxnSpPr>
          <p:cNvPr id="72" name="Vinkel 71"/>
          <p:cNvCxnSpPr>
            <a:stCxn id="47" idx="3"/>
            <a:endCxn id="70" idx="3"/>
          </p:cNvCxnSpPr>
          <p:nvPr/>
        </p:nvCxnSpPr>
        <p:spPr>
          <a:xfrm flipH="1">
            <a:off x="4861199" y="4008943"/>
            <a:ext cx="1311001" cy="861507"/>
          </a:xfrm>
          <a:prstGeom prst="bentConnector3">
            <a:avLst>
              <a:gd name="adj1" fmla="val -17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Sylinder 78"/>
          <p:cNvSpPr txBox="1"/>
          <p:nvPr/>
        </p:nvSpPr>
        <p:spPr>
          <a:xfrm>
            <a:off x="6172200" y="374218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180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24</Words>
  <Application>Microsoft Office PowerPoint</Application>
  <PresentationFormat>Skjermfremvisning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Simon</dc:creator>
  <cp:lastModifiedBy>Simon</cp:lastModifiedBy>
  <cp:revision>24</cp:revision>
  <dcterms:created xsi:type="dcterms:W3CDTF">2013-01-24T09:06:14Z</dcterms:created>
  <dcterms:modified xsi:type="dcterms:W3CDTF">2013-01-24T15:27:28Z</dcterms:modified>
</cp:coreProperties>
</file>