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64" r:id="rId16"/>
    <p:sldId id="271" r:id="rId17"/>
    <p:sldId id="274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5" dt="2020-09-02T18:00:5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58F04D34-F9CC-4388-845C-5891C34E1C12}"/>
    <pc:docChg chg="modSld">
      <pc:chgData name="Magnus Haugen" userId="e1383817-b5a9-4564-b9cb-b16075c1972c" providerId="ADAL" clId="{58F04D34-F9CC-4388-845C-5891C34E1C12}" dt="2020-09-03T11:28:42.578" v="1"/>
      <pc:docMkLst>
        <pc:docMk/>
      </pc:docMkLst>
      <pc:sldChg chg="modSp mod">
        <pc:chgData name="Magnus Haugen" userId="e1383817-b5a9-4564-b9cb-b16075c1972c" providerId="ADAL" clId="{58F04D34-F9CC-4388-845C-5891C34E1C12}" dt="2020-09-03T11:28:42.578" v="1"/>
        <pc:sldMkLst>
          <pc:docMk/>
          <pc:sldMk cId="526495768" sldId="261"/>
        </pc:sldMkLst>
        <pc:spChg chg="mod">
          <ac:chgData name="Magnus Haugen" userId="e1383817-b5a9-4564-b9cb-b16075c1972c" providerId="ADAL" clId="{58F04D34-F9CC-4388-845C-5891C34E1C12}" dt="2020-09-03T11:28:42.578" v="1"/>
          <ac:spMkLst>
            <pc:docMk/>
            <pc:sldMk cId="526495768" sldId="261"/>
            <ac:spMk id="2" creationId="{454870A0-C760-48E8-B45A-54269A25D645}"/>
          </ac:spMkLst>
        </pc:spChg>
      </pc:sldChg>
    </pc:docChg>
  </pc:docChgLst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9:10:47.397" v="1026" actId="20577"/>
      <pc:docMkLst>
        <pc:docMk/>
      </pc:docMkLst>
      <pc:sldChg chg="modSp mod">
        <pc:chgData name="Magnus Haugen" userId="e1383817-b5a9-4564-b9cb-b16075c1972c" providerId="ADAL" clId="{30310A27-1AA3-46CE-8040-E4BEBABA4B74}" dt="2020-09-02T18:12:18.095" v="1015" actId="21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8:12:18.095" v="1015" actId="21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2T19:10:47.397" v="1026" actId="20577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2T19:10:47.397" v="1026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2T18:12:30.464" v="1025" actId="20577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2T18:12:30.464" v="1025" actId="20577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2T18:07:38.485" v="1001" actId="5793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2T18:07:38.485" v="1001" actId="5793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addSp">
        <pc:chgData name="Magnus Haugen" userId="e1383817-b5a9-4564-b9cb-b16075c1972c" providerId="ADAL" clId="{30310A27-1AA3-46CE-8040-E4BEBABA4B74}" dt="2020-09-02T18:00:59.853" v="900"/>
        <pc:sldMkLst>
          <pc:docMk/>
          <pc:sldMk cId="187710940" sldId="270"/>
        </pc:sldMkLst>
        <pc:spChg chg="add">
          <ac:chgData name="Magnus Haugen" userId="e1383817-b5a9-4564-b9cb-b16075c1972c" providerId="ADAL" clId="{30310A27-1AA3-46CE-8040-E4BEBABA4B74}" dt="2020-09-02T18:00:59.853" v="900"/>
          <ac:spMkLst>
            <pc:docMk/>
            <pc:sldMk cId="187710940" sldId="270"/>
            <ac:spMk id="4" creationId="{4E2A69F9-6091-4C99-A4CB-666162F61B29}"/>
          </ac:spMkLst>
        </pc:spChg>
      </pc:sldChg>
      <pc:sldChg chg="modSp new add del mod ord">
        <pc:chgData name="Magnus Haugen" userId="e1383817-b5a9-4564-b9cb-b16075c1972c" providerId="ADAL" clId="{30310A27-1AA3-46CE-8040-E4BEBABA4B74}" dt="2020-09-02T18:01:38.460" v="908" actId="27636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8:01:38.460" v="908" actId="27636"/>
          <ac:spMkLst>
            <pc:docMk/>
            <pc:sldMk cId="2760577703" sldId="270"/>
            <ac:spMk id="3" creationId="{B6AF7019-14CE-41B1-BDD3-549E04B6448B}"/>
          </ac:spMkLst>
        </pc:spChg>
      </pc:sldChg>
      <pc:sldChg chg="addSp">
        <pc:chgData name="Magnus Haugen" userId="e1383817-b5a9-4564-b9cb-b16075c1972c" providerId="ADAL" clId="{30310A27-1AA3-46CE-8040-E4BEBABA4B74}" dt="2020-09-02T18:00:56.746" v="897"/>
        <pc:sldMkLst>
          <pc:docMk/>
          <pc:sldMk cId="3615262952" sldId="270"/>
        </pc:sldMkLst>
        <pc:spChg chg="add">
          <ac:chgData name="Magnus Haugen" userId="e1383817-b5a9-4564-b9cb-b16075c1972c" providerId="ADAL" clId="{30310A27-1AA3-46CE-8040-E4BEBABA4B74}" dt="2020-09-02T18:00:56.746" v="897"/>
          <ac:spMkLst>
            <pc:docMk/>
            <pc:sldMk cId="3615262952" sldId="270"/>
            <ac:spMk id="4" creationId="{EF9047B2-2765-4192-BFCF-DE38B7FE9197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del mod">
        <pc:chgData name="Magnus Haugen" userId="e1383817-b5a9-4564-b9cb-b16075c1972c" providerId="ADAL" clId="{30310A27-1AA3-46CE-8040-E4BEBABA4B74}" dt="2020-09-02T18:04:04.410" v="971" actId="2696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03.09.2020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dir</a:t>
            </a:r>
            <a:endParaRPr lang="nb-NO" dirty="0"/>
          </a:p>
          <a:p>
            <a:r>
              <a:rPr lang="nb-NO" dirty="0"/>
              <a:t>Edit files</a:t>
            </a:r>
          </a:p>
          <a:p>
            <a:r>
              <a:rPr lang="nb-NO" dirty="0"/>
              <a:t>Make </a:t>
            </a:r>
            <a:r>
              <a:rPr lang="nb-NO" dirty="0" err="1"/>
              <a:t>branch</a:t>
            </a:r>
            <a:endParaRPr lang="nb-NO" dirty="0"/>
          </a:p>
          <a:p>
            <a:r>
              <a:rPr lang="nb-NO" dirty="0" err="1"/>
              <a:t>Merge</a:t>
            </a:r>
            <a:endParaRPr lang="nb-NO" dirty="0"/>
          </a:p>
          <a:p>
            <a:r>
              <a:rPr lang="nb-NO" dirty="0" err="1"/>
              <a:t>Delete</a:t>
            </a:r>
            <a:r>
              <a:rPr lang="nb-NO" dirty="0"/>
              <a:t> </a:t>
            </a:r>
            <a:r>
              <a:rPr lang="nb-NO" dirty="0" err="1"/>
              <a:t>branch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  <a:p>
            <a:r>
              <a:rPr lang="nb-NO" dirty="0" err="1"/>
              <a:t>Commit</a:t>
            </a:r>
            <a:r>
              <a:rPr lang="nb-NO" dirty="0"/>
              <a:t> and push</a:t>
            </a:r>
          </a:p>
          <a:p>
            <a:r>
              <a:rPr lang="nb-NO" dirty="0"/>
              <a:t>Branch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bloody thing 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branch</a:t>
            </a:r>
            <a:r>
              <a:rPr lang="nb-NO" dirty="0">
                <a:latin typeface="Calibri" panose="020F0502020204030204" pitchFamily="34" charset="0"/>
              </a:rPr>
              <a:t> 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universe1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389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does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2020-09-03T11:28:48Z</dcterms:modified>
</cp:coreProperties>
</file>