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8" r:id="rId9"/>
    <p:sldId id="260" r:id="rId10"/>
    <p:sldId id="263" r:id="rId11"/>
    <p:sldId id="264" r:id="rId12"/>
    <p:sldId id="261" r:id="rId13"/>
    <p:sldId id="265" r:id="rId14"/>
    <p:sldId id="262" r:id="rId15"/>
    <p:sldId id="266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5BA019"/>
    <a:srgbClr val="3C454A"/>
    <a:srgbClr val="777D81"/>
    <a:srgbClr val="9DC675"/>
    <a:srgbClr val="4D575D"/>
    <a:srgbClr val="C8D1D5"/>
    <a:srgbClr val="646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BCFD4-B0F3-4C2A-A97E-A153D904C393}" v="22" dt="2020-10-16T08:21:38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1" autoAdjust="0"/>
    <p:restoredTop sz="98694" autoAdjust="0"/>
  </p:normalViewPr>
  <p:slideViewPr>
    <p:cSldViewPr>
      <p:cViewPr varScale="1">
        <p:scale>
          <a:sx n="104" d="100"/>
          <a:sy n="104" d="100"/>
        </p:scale>
        <p:origin x="63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Opdal" userId="7c6eff8a-9786-4426-b8d7-e4e8118d35b3" providerId="ADAL" clId="{963BCFD4-B0F3-4C2A-A97E-A153D904C393}"/>
    <pc:docChg chg="custSel addSld modSld">
      <pc:chgData name="Arne Opdal" userId="7c6eff8a-9786-4426-b8d7-e4e8118d35b3" providerId="ADAL" clId="{963BCFD4-B0F3-4C2A-A97E-A153D904C393}" dt="2020-10-21T13:43:36.222" v="2349" actId="20577"/>
      <pc:docMkLst>
        <pc:docMk/>
      </pc:docMkLst>
      <pc:sldChg chg="modSp">
        <pc:chgData name="Arne Opdal" userId="7c6eff8a-9786-4426-b8d7-e4e8118d35b3" providerId="ADAL" clId="{963BCFD4-B0F3-4C2A-A97E-A153D904C393}" dt="2020-10-08T10:08:06.843" v="740" actId="20577"/>
        <pc:sldMkLst>
          <pc:docMk/>
          <pc:sldMk cId="1203292064" sldId="260"/>
        </pc:sldMkLst>
        <pc:spChg chg="mod">
          <ac:chgData name="Arne Opdal" userId="7c6eff8a-9786-4426-b8d7-e4e8118d35b3" providerId="ADAL" clId="{963BCFD4-B0F3-4C2A-A97E-A153D904C393}" dt="2020-10-08T10:08:06.843" v="740" actId="20577"/>
          <ac:spMkLst>
            <pc:docMk/>
            <pc:sldMk cId="1203292064" sldId="260"/>
            <ac:spMk id="3" creationId="{29401C24-FE67-4E3C-9668-B82AF6600F04}"/>
          </ac:spMkLst>
        </pc:spChg>
      </pc:sldChg>
      <pc:sldChg chg="modSp mod">
        <pc:chgData name="Arne Opdal" userId="7c6eff8a-9786-4426-b8d7-e4e8118d35b3" providerId="ADAL" clId="{963BCFD4-B0F3-4C2A-A97E-A153D904C393}" dt="2020-10-21T13:43:36.222" v="2349" actId="20577"/>
        <pc:sldMkLst>
          <pc:docMk/>
          <pc:sldMk cId="2031444171" sldId="261"/>
        </pc:sldMkLst>
        <pc:spChg chg="mod">
          <ac:chgData name="Arne Opdal" userId="7c6eff8a-9786-4426-b8d7-e4e8118d35b3" providerId="ADAL" clId="{963BCFD4-B0F3-4C2A-A97E-A153D904C393}" dt="2020-10-21T13:43:36.222" v="2349" actId="20577"/>
          <ac:spMkLst>
            <pc:docMk/>
            <pc:sldMk cId="2031444171" sldId="261"/>
            <ac:spMk id="3" creationId="{6A3599DE-6ADE-4ED7-979C-CC6539220821}"/>
          </ac:spMkLst>
        </pc:spChg>
      </pc:sldChg>
      <pc:sldChg chg="modSp add mod">
        <pc:chgData name="Arne Opdal" userId="7c6eff8a-9786-4426-b8d7-e4e8118d35b3" providerId="ADAL" clId="{963BCFD4-B0F3-4C2A-A97E-A153D904C393}" dt="2020-10-16T08:24:37.939" v="2281" actId="13926"/>
        <pc:sldMkLst>
          <pc:docMk/>
          <pc:sldMk cId="239565011" sldId="263"/>
        </pc:sldMkLst>
        <pc:spChg chg="mod">
          <ac:chgData name="Arne Opdal" userId="7c6eff8a-9786-4426-b8d7-e4e8118d35b3" providerId="ADAL" clId="{963BCFD4-B0F3-4C2A-A97E-A153D904C393}" dt="2020-10-08T07:15:51.691" v="10" actId="20577"/>
          <ac:spMkLst>
            <pc:docMk/>
            <pc:sldMk cId="239565011" sldId="263"/>
            <ac:spMk id="2" creationId="{D1E2F27A-C89E-4FD6-8637-DC1AA97A8208}"/>
          </ac:spMkLst>
        </pc:spChg>
        <pc:spChg chg="mod">
          <ac:chgData name="Arne Opdal" userId="7c6eff8a-9786-4426-b8d7-e4e8118d35b3" providerId="ADAL" clId="{963BCFD4-B0F3-4C2A-A97E-A153D904C393}" dt="2020-10-16T08:24:37.939" v="2281" actId="13926"/>
          <ac:spMkLst>
            <pc:docMk/>
            <pc:sldMk cId="239565011" sldId="263"/>
            <ac:spMk id="3" creationId="{5666227D-222D-46A8-867C-20E6B8FF1A46}"/>
          </ac:spMkLst>
        </pc:spChg>
      </pc:sldChg>
      <pc:sldChg chg="modSp add">
        <pc:chgData name="Arne Opdal" userId="7c6eff8a-9786-4426-b8d7-e4e8118d35b3" providerId="ADAL" clId="{963BCFD4-B0F3-4C2A-A97E-A153D904C393}" dt="2020-10-08T09:06:42.571" v="116" actId="13926"/>
        <pc:sldMkLst>
          <pc:docMk/>
          <pc:sldMk cId="3087249622" sldId="264"/>
        </pc:sldMkLst>
        <pc:spChg chg="mod">
          <ac:chgData name="Arne Opdal" userId="7c6eff8a-9786-4426-b8d7-e4e8118d35b3" providerId="ADAL" clId="{963BCFD4-B0F3-4C2A-A97E-A153D904C393}" dt="2020-10-08T09:03:26.778" v="110"/>
          <ac:spMkLst>
            <pc:docMk/>
            <pc:sldMk cId="3087249622" sldId="264"/>
            <ac:spMk id="2" creationId="{5172C350-2201-49F9-88C5-E9A6A16464F5}"/>
          </ac:spMkLst>
        </pc:spChg>
        <pc:spChg chg="mod">
          <ac:chgData name="Arne Opdal" userId="7c6eff8a-9786-4426-b8d7-e4e8118d35b3" providerId="ADAL" clId="{963BCFD4-B0F3-4C2A-A97E-A153D904C393}" dt="2020-10-08T09:06:42.571" v="116" actId="13926"/>
          <ac:spMkLst>
            <pc:docMk/>
            <pc:sldMk cId="3087249622" sldId="264"/>
            <ac:spMk id="3" creationId="{C545680E-5767-438E-ADF6-E92BCEB3DC72}"/>
          </ac:spMkLst>
        </pc:spChg>
      </pc:sldChg>
      <pc:sldChg chg="modSp add mod">
        <pc:chgData name="Arne Opdal" userId="7c6eff8a-9786-4426-b8d7-e4e8118d35b3" providerId="ADAL" clId="{963BCFD4-B0F3-4C2A-A97E-A153D904C393}" dt="2020-10-21T12:34:05.556" v="2286" actId="13926"/>
        <pc:sldMkLst>
          <pc:docMk/>
          <pc:sldMk cId="745348806" sldId="265"/>
        </pc:sldMkLst>
        <pc:spChg chg="mod">
          <ac:chgData name="Arne Opdal" userId="7c6eff8a-9786-4426-b8d7-e4e8118d35b3" providerId="ADAL" clId="{963BCFD4-B0F3-4C2A-A97E-A153D904C393}" dt="2020-10-21T12:34:05.556" v="2286" actId="13926"/>
          <ac:spMkLst>
            <pc:docMk/>
            <pc:sldMk cId="745348806" sldId="265"/>
            <ac:spMk id="3" creationId="{6A3599DE-6ADE-4ED7-979C-CC6539220821}"/>
          </ac:spMkLst>
        </pc:spChg>
      </pc:sldChg>
      <pc:sldChg chg="addSp delSp modSp add">
        <pc:chgData name="Arne Opdal" userId="7c6eff8a-9786-4426-b8d7-e4e8118d35b3" providerId="ADAL" clId="{963BCFD4-B0F3-4C2A-A97E-A153D904C393}" dt="2020-10-08T10:11:43.762" v="751" actId="20577"/>
        <pc:sldMkLst>
          <pc:docMk/>
          <pc:sldMk cId="1880089856" sldId="266"/>
        </pc:sldMkLst>
        <pc:spChg chg="mod">
          <ac:chgData name="Arne Opdal" userId="7c6eff8a-9786-4426-b8d7-e4e8118d35b3" providerId="ADAL" clId="{963BCFD4-B0F3-4C2A-A97E-A153D904C393}" dt="2020-10-08T10:11:43.762" v="751" actId="20577"/>
          <ac:spMkLst>
            <pc:docMk/>
            <pc:sldMk cId="1880089856" sldId="266"/>
            <ac:spMk id="2" creationId="{D0A37568-ED0A-45E2-9F17-12BCF3E5B736}"/>
          </ac:spMkLst>
        </pc:spChg>
        <pc:spChg chg="del">
          <ac:chgData name="Arne Opdal" userId="7c6eff8a-9786-4426-b8d7-e4e8118d35b3" providerId="ADAL" clId="{963BCFD4-B0F3-4C2A-A97E-A153D904C393}" dt="2020-10-08T10:11:36.901" v="742"/>
          <ac:spMkLst>
            <pc:docMk/>
            <pc:sldMk cId="1880089856" sldId="266"/>
            <ac:spMk id="3" creationId="{E9257794-7D13-46E5-926E-4A8639DFDFFC}"/>
          </ac:spMkLst>
        </pc:spChg>
        <pc:picChg chg="add mod">
          <ac:chgData name="Arne Opdal" userId="7c6eff8a-9786-4426-b8d7-e4e8118d35b3" providerId="ADAL" clId="{963BCFD4-B0F3-4C2A-A97E-A153D904C393}" dt="2020-10-08T10:11:36.901" v="742"/>
          <ac:picMkLst>
            <pc:docMk/>
            <pc:sldMk cId="1880089856" sldId="266"/>
            <ac:picMk id="5" creationId="{1A5F49C5-4777-4506-A5E4-1F95EFB7EA4D}"/>
          </ac:picMkLst>
        </pc:picChg>
      </pc:sldChg>
      <pc:sldChg chg="addSp delSp modSp add">
        <pc:chgData name="Arne Opdal" userId="7c6eff8a-9786-4426-b8d7-e4e8118d35b3" providerId="ADAL" clId="{963BCFD4-B0F3-4C2A-A97E-A153D904C393}" dt="2020-10-08T10:21:10.423" v="754"/>
        <pc:sldMkLst>
          <pc:docMk/>
          <pc:sldMk cId="1918364037" sldId="267"/>
        </pc:sldMkLst>
        <pc:spChg chg="add del mod">
          <ac:chgData name="Arne Opdal" userId="7c6eff8a-9786-4426-b8d7-e4e8118d35b3" providerId="ADAL" clId="{963BCFD4-B0F3-4C2A-A97E-A153D904C393}" dt="2020-10-08T10:21:10.423" v="754"/>
          <ac:spMkLst>
            <pc:docMk/>
            <pc:sldMk cId="1918364037" sldId="267"/>
            <ac:spMk id="6" creationId="{C6B7C9CA-7719-44D8-9E0F-179AB4749C9B}"/>
          </ac:spMkLst>
        </pc:spChg>
        <pc:picChg chg="del">
          <ac:chgData name="Arne Opdal" userId="7c6eff8a-9786-4426-b8d7-e4e8118d35b3" providerId="ADAL" clId="{963BCFD4-B0F3-4C2A-A97E-A153D904C393}" dt="2020-10-08T10:11:56.567" v="753" actId="478"/>
          <ac:picMkLst>
            <pc:docMk/>
            <pc:sldMk cId="1918364037" sldId="267"/>
            <ac:picMk id="5" creationId="{1A5F49C5-4777-4506-A5E4-1F95EFB7EA4D}"/>
          </ac:picMkLst>
        </pc:picChg>
        <pc:picChg chg="add mod">
          <ac:chgData name="Arne Opdal" userId="7c6eff8a-9786-4426-b8d7-e4e8118d35b3" providerId="ADAL" clId="{963BCFD4-B0F3-4C2A-A97E-A153D904C393}" dt="2020-10-08T10:21:10.423" v="754"/>
          <ac:picMkLst>
            <pc:docMk/>
            <pc:sldMk cId="1918364037" sldId="267"/>
            <ac:picMk id="7" creationId="{EBA3A941-95BD-4D28-913F-A68951699469}"/>
          </ac:picMkLst>
        </pc:picChg>
      </pc:sldChg>
      <pc:sldChg chg="modSp add">
        <pc:chgData name="Arne Opdal" userId="7c6eff8a-9786-4426-b8d7-e4e8118d35b3" providerId="ADAL" clId="{963BCFD4-B0F3-4C2A-A97E-A153D904C393}" dt="2020-10-08T10:53:45.109" v="1618" actId="20577"/>
        <pc:sldMkLst>
          <pc:docMk/>
          <pc:sldMk cId="664680852" sldId="268"/>
        </pc:sldMkLst>
        <pc:spChg chg="mod">
          <ac:chgData name="Arne Opdal" userId="7c6eff8a-9786-4426-b8d7-e4e8118d35b3" providerId="ADAL" clId="{963BCFD4-B0F3-4C2A-A97E-A153D904C393}" dt="2020-10-08T10:40:27.551" v="787" actId="5793"/>
          <ac:spMkLst>
            <pc:docMk/>
            <pc:sldMk cId="664680852" sldId="268"/>
            <ac:spMk id="2" creationId="{405399C6-9826-44C9-AA88-85AC96447C3E}"/>
          </ac:spMkLst>
        </pc:spChg>
        <pc:spChg chg="mod">
          <ac:chgData name="Arne Opdal" userId="7c6eff8a-9786-4426-b8d7-e4e8118d35b3" providerId="ADAL" clId="{963BCFD4-B0F3-4C2A-A97E-A153D904C393}" dt="2020-10-08T10:53:45.109" v="1618" actId="20577"/>
          <ac:spMkLst>
            <pc:docMk/>
            <pc:sldMk cId="664680852" sldId="268"/>
            <ac:spMk id="3" creationId="{9DC79296-4576-417A-A2D9-8C455DC3AB82}"/>
          </ac:spMkLst>
        </pc:spChg>
      </pc:sldChg>
      <pc:sldChg chg="addSp delSp modSp new mod">
        <pc:chgData name="Arne Opdal" userId="7c6eff8a-9786-4426-b8d7-e4e8118d35b3" providerId="ADAL" clId="{963BCFD4-B0F3-4C2A-A97E-A153D904C393}" dt="2020-10-16T08:23:27.749" v="2280" actId="20577"/>
        <pc:sldMkLst>
          <pc:docMk/>
          <pc:sldMk cId="1480434491" sldId="269"/>
        </pc:sldMkLst>
        <pc:spChg chg="mod">
          <ac:chgData name="Arne Opdal" userId="7c6eff8a-9786-4426-b8d7-e4e8118d35b3" providerId="ADAL" clId="{963BCFD4-B0F3-4C2A-A97E-A153D904C393}" dt="2020-10-12T10:23:14.404" v="1641" actId="20577"/>
          <ac:spMkLst>
            <pc:docMk/>
            <pc:sldMk cId="1480434491" sldId="269"/>
            <ac:spMk id="2" creationId="{A39769F8-7EB9-409B-B4E2-12928F54AA94}"/>
          </ac:spMkLst>
        </pc:spChg>
        <pc:spChg chg="add del mod">
          <ac:chgData name="Arne Opdal" userId="7c6eff8a-9786-4426-b8d7-e4e8118d35b3" providerId="ADAL" clId="{963BCFD4-B0F3-4C2A-A97E-A153D904C393}" dt="2020-10-16T08:23:27.749" v="2280" actId="20577"/>
          <ac:spMkLst>
            <pc:docMk/>
            <pc:sldMk cId="1480434491" sldId="269"/>
            <ac:spMk id="3" creationId="{B653560D-A9E6-4633-BD26-2C63847219AA}"/>
          </ac:spMkLst>
        </pc:spChg>
        <pc:spChg chg="add del mod">
          <ac:chgData name="Arne Opdal" userId="7c6eff8a-9786-4426-b8d7-e4e8118d35b3" providerId="ADAL" clId="{963BCFD4-B0F3-4C2A-A97E-A153D904C393}" dt="2020-10-16T07:16:15.426" v="1662"/>
          <ac:spMkLst>
            <pc:docMk/>
            <pc:sldMk cId="1480434491" sldId="269"/>
            <ac:spMk id="5" creationId="{7F6D0D9B-BB43-4413-B975-901727C540BE}"/>
          </ac:spMkLst>
        </pc:spChg>
        <pc:spChg chg="add del">
          <ac:chgData name="Arne Opdal" userId="7c6eff8a-9786-4426-b8d7-e4e8118d35b3" providerId="ADAL" clId="{963BCFD4-B0F3-4C2A-A97E-A153D904C393}" dt="2020-10-16T07:17:31.722" v="1667"/>
          <ac:spMkLst>
            <pc:docMk/>
            <pc:sldMk cId="1480434491" sldId="269"/>
            <ac:spMk id="6" creationId="{95D69770-59FB-461D-AE5A-348AC53268C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23B3-E330-4DD2-96EE-DB1914DA4E92}" type="datetimeFigureOut">
              <a:rPr lang="en-GB"/>
              <a:t>21/10/2020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FA33-C92D-4296-91EE-8F6CB74F084C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0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D012-083A-4920-A768-D90A3AF77F02}" type="datetimeFigureOut">
              <a:rPr lang="en-GB"/>
              <a:t>21/10/2020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E711-34EA-4ED1-992E-A79C5D60A060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9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bg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22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786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/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67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027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996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65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02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89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noFill/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3C454A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3C454A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7029400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83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414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3600"/>
            <a:ext cx="360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54A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02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519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574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056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25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7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86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91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35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019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42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58774" y="985838"/>
            <a:ext cx="5626101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08712" y="985837"/>
            <a:ext cx="5622925" cy="4841875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72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101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0000" y="985837"/>
            <a:ext cx="5622925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7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275092" y="985838"/>
            <a:ext cx="7559308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58775" y="985837"/>
            <a:ext cx="3675600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93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2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 rotWithShape="1"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51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985838"/>
            <a:ext cx="11477626" cy="4841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</a:t>
            </a:r>
          </a:p>
          <a:p>
            <a:pPr lvl="6"/>
            <a:r>
              <a:rPr lang="en-GB" dirty="0"/>
              <a:t>Seventh</a:t>
            </a:r>
          </a:p>
          <a:p>
            <a:pPr lvl="7"/>
            <a:r>
              <a:rPr lang="en-GB" dirty="0"/>
              <a:t>Eight</a:t>
            </a:r>
          </a:p>
          <a:p>
            <a:pPr lvl="8"/>
            <a:r>
              <a:rPr lang="en-GB" dirty="0"/>
              <a:t>Ninth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3090"/>
            <a:ext cx="1422399" cy="266723"/>
          </a:xfrm>
          <a:prstGeom prst="rect">
            <a:avLst/>
          </a:prstGeom>
        </p:spPr>
        <p:txBody>
          <a:bodyPr l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358774" y="6367970"/>
            <a:ext cx="5626101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MSIPCMContentMarking" descr="{&quot;HashCode&quot;:269484293,&quot;Placement&quot;:&quot;Footer&quot;}">
            <a:extLst>
              <a:ext uri="{FF2B5EF4-FFF2-40B4-BE49-F238E27FC236}">
                <a16:creationId xmlns:a16="http://schemas.microsoft.com/office/drawing/2014/main" id="{AF1E72B6-FCD9-4D08-A218-3365F0C629DD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 noProof="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  <a:endParaRPr lang="nb-NO" sz="800" noProof="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54" r:id="rId3"/>
    <p:sldLayoutId id="2147483687" r:id="rId4"/>
    <p:sldLayoutId id="2147483678" r:id="rId5"/>
    <p:sldLayoutId id="2147483671" r:id="rId6"/>
    <p:sldLayoutId id="2147483658" r:id="rId7"/>
    <p:sldLayoutId id="2147483649" r:id="rId8"/>
    <p:sldLayoutId id="2147483688" r:id="rId9"/>
    <p:sldLayoutId id="2147483683" r:id="rId10"/>
    <p:sldLayoutId id="2147483672" r:id="rId11"/>
    <p:sldLayoutId id="2147483659" r:id="rId12"/>
    <p:sldLayoutId id="2147483650" r:id="rId13"/>
    <p:sldLayoutId id="2147483689" r:id="rId14"/>
    <p:sldLayoutId id="2147483679" r:id="rId15"/>
    <p:sldLayoutId id="2147483684" r:id="rId16"/>
    <p:sldLayoutId id="2147483667" r:id="rId17"/>
    <p:sldLayoutId id="2147483655" r:id="rId18"/>
    <p:sldLayoutId id="2147483690" r:id="rId19"/>
    <p:sldLayoutId id="2147483680" r:id="rId20"/>
    <p:sldLayoutId id="2147483673" r:id="rId21"/>
    <p:sldLayoutId id="2147483661" r:id="rId22"/>
    <p:sldLayoutId id="2147483652" r:id="rId23"/>
    <p:sldLayoutId id="2147483692" r:id="rId24"/>
    <p:sldLayoutId id="2147483685" r:id="rId25"/>
    <p:sldLayoutId id="2147483674" r:id="rId26"/>
    <p:sldLayoutId id="2147483662" r:id="rId27"/>
    <p:sldLayoutId id="2147483656" r:id="rId28"/>
    <p:sldLayoutId id="2147483693" r:id="rId29"/>
  </p:sldLayoutIdLst>
  <p:hf sldNum="0" hdr="0" dt="0"/>
  <p:txStyles>
    <p:titleStyle>
      <a:lvl1pPr algn="l" defTabSz="1219170" rtl="0" eaLnBrk="1" latinLnBrk="0" hangingPunct="1">
        <a:lnSpc>
          <a:spcPct val="83000"/>
        </a:lnSpc>
        <a:spcBef>
          <a:spcPct val="0"/>
        </a:spcBef>
        <a:buNone/>
        <a:defRPr sz="36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marR="0" indent="-251878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9200" marR="0" indent="-252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pos="3671" userDrawn="1">
          <p15:clr>
            <a:srgbClr val="F26B43"/>
          </p15:clr>
        </p15:guide>
        <p15:guide id="6" orient="horz" pos="134" userDrawn="1">
          <p15:clr>
            <a:srgbClr val="F26B43"/>
          </p15:clr>
        </p15:guide>
        <p15:guide id="7" pos="3770" userDrawn="1">
          <p15:clr>
            <a:srgbClr val="F26B43"/>
          </p15:clr>
        </p15:guide>
        <p15:guide id="8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TechThursday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– server, </a:t>
            </a:r>
            <a:r>
              <a:rPr lang="en-US" dirty="0" err="1"/>
              <a:t>klient</a:t>
            </a:r>
            <a:endParaRPr lang="en-US" dirty="0"/>
          </a:p>
          <a:p>
            <a:r>
              <a:rPr lang="en-US" dirty="0" err="1"/>
              <a:t>Nøkler</a:t>
            </a:r>
            <a:endParaRPr lang="en-US" dirty="0"/>
          </a:p>
          <a:p>
            <a:r>
              <a:rPr lang="en-US" dirty="0"/>
              <a:t>Lure </a:t>
            </a:r>
            <a:r>
              <a:rPr lang="en-US" dirty="0" err="1"/>
              <a:t>triks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6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E868-CB94-44C5-A005-FB88BBBF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SSH </a:t>
            </a:r>
            <a:r>
              <a:rPr lang="nb-NO" dirty="0" err="1"/>
              <a:t>config</a:t>
            </a:r>
            <a:r>
              <a:rPr lang="nb-NO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99DE-6ADE-4ED7-979C-CC65392208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22" indent="0">
              <a:buNone/>
            </a:pPr>
            <a:endParaRPr lang="nb-NO" sz="1600" dirty="0"/>
          </a:p>
          <a:p>
            <a:pPr marL="122" indent="0">
              <a:buNone/>
            </a:pPr>
            <a:r>
              <a:rPr lang="nb-NO" sz="1600" dirty="0"/>
              <a:t>Host *.ao-test.com     &lt;- </a:t>
            </a:r>
            <a:r>
              <a:rPr lang="nb-NO" sz="1600" dirty="0">
                <a:highlight>
                  <a:srgbClr val="FFFF00"/>
                </a:highlight>
              </a:rPr>
              <a:t>srv01 finnes i lokal host file på jmp.ao-test.net</a:t>
            </a:r>
          </a:p>
          <a:p>
            <a:pPr marL="122" indent="0">
              <a:buNone/>
            </a:pPr>
            <a:r>
              <a:rPr lang="nb-NO" sz="1600" dirty="0"/>
              <a:t>  </a:t>
            </a:r>
            <a:r>
              <a:rPr lang="nb-NO" sz="1600" dirty="0" err="1"/>
              <a:t>ProxyJump</a:t>
            </a:r>
            <a:r>
              <a:rPr lang="nb-NO" sz="1600" dirty="0"/>
              <a:t> </a:t>
            </a:r>
            <a:r>
              <a:rPr lang="nb-NO" sz="1600" dirty="0" err="1"/>
              <a:t>jmptest</a:t>
            </a:r>
            <a:endParaRPr lang="nb-NO" sz="1600" dirty="0"/>
          </a:p>
          <a:p>
            <a:pPr marL="122" indent="0">
              <a:buNone/>
            </a:pPr>
            <a:r>
              <a:rPr lang="nb-NO" sz="1600" dirty="0"/>
              <a:t>  User arne</a:t>
            </a:r>
          </a:p>
          <a:p>
            <a:pPr marL="122" indent="0">
              <a:buNone/>
            </a:pPr>
            <a:endParaRPr lang="nb-NO" sz="1600" dirty="0"/>
          </a:p>
          <a:p>
            <a:pPr marL="122" indent="0">
              <a:buNone/>
            </a:pPr>
            <a:r>
              <a:rPr lang="nb-NO" sz="1600" dirty="0"/>
              <a:t>Host 172.16.5.*</a:t>
            </a:r>
          </a:p>
          <a:p>
            <a:pPr marL="122" indent="0">
              <a:buNone/>
            </a:pPr>
            <a:r>
              <a:rPr lang="nb-NO" sz="1600" dirty="0"/>
              <a:t>  </a:t>
            </a:r>
            <a:r>
              <a:rPr lang="nb-NO" sz="1600" dirty="0" err="1"/>
              <a:t>ProxyJump</a:t>
            </a:r>
            <a:r>
              <a:rPr lang="nb-NO" sz="1600" dirty="0"/>
              <a:t> </a:t>
            </a:r>
            <a:r>
              <a:rPr lang="nb-NO" sz="1600" dirty="0" err="1"/>
              <a:t>jmptest</a:t>
            </a:r>
            <a:endParaRPr lang="nb-NO" sz="1600" dirty="0"/>
          </a:p>
          <a:p>
            <a:pPr marL="122" indent="0">
              <a:buNone/>
            </a:pPr>
            <a:r>
              <a:rPr lang="nb-NO" sz="1600" dirty="0"/>
              <a:t>  User arne</a:t>
            </a:r>
          </a:p>
          <a:p>
            <a:pPr marL="122" indent="0">
              <a:buNone/>
            </a:pPr>
            <a:endParaRPr lang="nb-NO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6593B-C46A-4ED6-919B-D62518351D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4534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DDF-B3F9-4E2E-AC90-C1D96F44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Dynamic</a:t>
            </a:r>
            <a:r>
              <a:rPr lang="nb-NO" dirty="0"/>
              <a:t> Port </a:t>
            </a:r>
            <a:r>
              <a:rPr lang="nb-NO" dirty="0" err="1"/>
              <a:t>Forwarding</a:t>
            </a:r>
            <a:r>
              <a:rPr lang="nb-NO" dirty="0"/>
              <a:t> (SOCKS)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A832-C457-4ECC-A919-7BE73FA9E7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ssh -D 2000 -f -C -q -N via_host</a:t>
            </a:r>
            <a:br>
              <a:rPr lang="pt-BR" dirty="0"/>
            </a:br>
            <a:r>
              <a:rPr lang="en-US" sz="1400" dirty="0"/>
              <a:t>-D tells SSH to create a SOCKS tunnel on the </a:t>
            </a:r>
            <a:r>
              <a:rPr lang="en-US" sz="1400" dirty="0" err="1"/>
              <a:t>the</a:t>
            </a:r>
            <a:r>
              <a:rPr lang="en-US" sz="1400" dirty="0"/>
              <a:t> port 2000. -f forks the process to the background. -C compresses the data before sending it. -q enables quiet mode. -N tells SSH that no command will be sent once the tunnel is up.</a:t>
            </a:r>
            <a:endParaRPr lang="nb-NO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5F0EB-27CB-4F1D-A912-0F3C832909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1338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7568-ED0A-45E2-9F17-12BCF3E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SecureCRT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F49C5-4777-4506-A5E4-1F95EFB7EA4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746733" y="985838"/>
            <a:ext cx="6700122" cy="48434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D8D8E-FB28-498A-8C8D-1249F5CF4A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008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7568-ED0A-45E2-9F17-12BCF3E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SecureCRT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D8D8E-FB28-498A-8C8D-1249F5CF4A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A3A941-95BD-4D28-913F-A6895169946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24869" y="1793081"/>
            <a:ext cx="7943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69F8-7EB9-409B-B4E2-12928F54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SCP / SFTP / </a:t>
            </a:r>
            <a:r>
              <a:rPr lang="nb-NO" dirty="0" err="1"/>
              <a:t>rsync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560D-A9E6-4633-BD26-2C63847219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22" indent="0">
              <a:buNone/>
            </a:pPr>
            <a:r>
              <a:rPr lang="nb-NO" dirty="0"/>
              <a:t>(</a:t>
            </a:r>
            <a:r>
              <a:rPr lang="nb-NO" dirty="0" err="1"/>
              <a:t>ftps</a:t>
            </a:r>
            <a:r>
              <a:rPr lang="nb-NO" dirty="0"/>
              <a:t> er </a:t>
            </a:r>
            <a:r>
              <a:rPr lang="nb-NO" dirty="0" err="1"/>
              <a:t>ftp</a:t>
            </a:r>
            <a:r>
              <a:rPr lang="nb-NO" dirty="0"/>
              <a:t> over </a:t>
            </a:r>
            <a:r>
              <a:rPr lang="nb-NO" dirty="0" err="1"/>
              <a:t>tls</a:t>
            </a:r>
            <a:r>
              <a:rPr lang="nb-NO" dirty="0"/>
              <a:t> og har ikke noe med </a:t>
            </a:r>
            <a:r>
              <a:rPr lang="nb-NO" dirty="0" err="1"/>
              <a:t>ssh</a:t>
            </a:r>
            <a:r>
              <a:rPr lang="nb-NO" dirty="0"/>
              <a:t> å gjøre)</a:t>
            </a:r>
            <a:endParaRPr lang="nb-NO" b="1" dirty="0"/>
          </a:p>
          <a:p>
            <a:pPr marL="122" indent="0">
              <a:buNone/>
            </a:pPr>
            <a:r>
              <a:rPr lang="nb-NO" b="1" dirty="0" err="1"/>
              <a:t>scp</a:t>
            </a:r>
            <a:r>
              <a:rPr lang="nb-NO" dirty="0"/>
              <a:t> er «cp over </a:t>
            </a:r>
            <a:r>
              <a:rPr lang="nb-NO" dirty="0" err="1"/>
              <a:t>ssh</a:t>
            </a:r>
            <a:r>
              <a:rPr lang="nb-NO" dirty="0"/>
              <a:t>» - ren filoverføring</a:t>
            </a:r>
          </a:p>
          <a:p>
            <a:pPr marL="122" indent="0">
              <a:buNone/>
            </a:pPr>
            <a:r>
              <a:rPr lang="nb-NO" dirty="0" err="1"/>
              <a:t>scp</a:t>
            </a:r>
            <a:r>
              <a:rPr lang="nb-NO" dirty="0"/>
              <a:t> er ikke interaktiv </a:t>
            </a:r>
          </a:p>
          <a:p>
            <a:pPr marL="122" indent="0">
              <a:buNone/>
            </a:pPr>
            <a:r>
              <a:rPr lang="nb-NO" dirty="0" err="1"/>
              <a:t>scp</a:t>
            </a:r>
            <a:r>
              <a:rPr lang="nb-NO" dirty="0"/>
              <a:t> </a:t>
            </a:r>
            <a:r>
              <a:rPr lang="nb-NO" dirty="0" err="1"/>
              <a:t>SourceFile</a:t>
            </a:r>
            <a:r>
              <a:rPr lang="nb-NO" dirty="0"/>
              <a:t> </a:t>
            </a:r>
            <a:r>
              <a:rPr lang="nb-NO" dirty="0" err="1"/>
              <a:t>user@host:directory</a:t>
            </a:r>
            <a:r>
              <a:rPr lang="nb-NO" dirty="0"/>
              <a:t>/</a:t>
            </a:r>
            <a:r>
              <a:rPr lang="nb-NO" dirty="0" err="1"/>
              <a:t>TargetFile</a:t>
            </a:r>
            <a:endParaRPr lang="nb-NO" dirty="0"/>
          </a:p>
          <a:p>
            <a:pPr marL="122" indent="0">
              <a:buNone/>
            </a:pP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user@host:directory</a:t>
            </a:r>
            <a:r>
              <a:rPr lang="en-US" dirty="0"/>
              <a:t>/</a:t>
            </a:r>
            <a:r>
              <a:rPr lang="en-US" dirty="0" err="1"/>
              <a:t>SourceFile</a:t>
            </a:r>
            <a:r>
              <a:rPr lang="en-US" dirty="0"/>
              <a:t> </a:t>
            </a:r>
            <a:r>
              <a:rPr lang="en-US" dirty="0" err="1"/>
              <a:t>TargetFile</a:t>
            </a:r>
            <a:endParaRPr lang="en-US" dirty="0"/>
          </a:p>
          <a:p>
            <a:pPr marL="122" indent="0">
              <a:buNone/>
            </a:pPr>
            <a:r>
              <a:rPr lang="en-US" b="1" dirty="0"/>
              <a:t>sftp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nb-NO" dirty="0"/>
              <a:t>ikke </a:t>
            </a:r>
            <a:r>
              <a:rPr lang="en-US" dirty="0"/>
              <a:t>ftp over </a:t>
            </a:r>
            <a:r>
              <a:rPr lang="en-US" dirty="0" err="1"/>
              <a:t>ssh</a:t>
            </a:r>
            <a:r>
              <a:rPr lang="nb-NO" dirty="0"/>
              <a:t>, men laget fra grunnen av.</a:t>
            </a:r>
          </a:p>
          <a:p>
            <a:pPr marL="122" indent="0">
              <a:buNone/>
            </a:pPr>
            <a:r>
              <a:rPr lang="nb-NO" dirty="0" err="1"/>
              <a:t>sftp</a:t>
            </a:r>
            <a:r>
              <a:rPr lang="nb-NO" dirty="0"/>
              <a:t> har ikke autentisering, men bruker </a:t>
            </a:r>
            <a:r>
              <a:rPr lang="nb-NO" dirty="0" err="1"/>
              <a:t>ssh</a:t>
            </a:r>
            <a:r>
              <a:rPr lang="nb-NO" dirty="0"/>
              <a:t> sin autentisering</a:t>
            </a:r>
          </a:p>
          <a:p>
            <a:pPr marL="122" indent="0">
              <a:buNone/>
            </a:pPr>
            <a:r>
              <a:rPr lang="nb-NO" dirty="0" err="1"/>
              <a:t>sftp</a:t>
            </a:r>
            <a:r>
              <a:rPr lang="nb-NO" dirty="0"/>
              <a:t> og </a:t>
            </a:r>
            <a:r>
              <a:rPr lang="nb-NO" dirty="0" err="1"/>
              <a:t>proxy</a:t>
            </a:r>
            <a:r>
              <a:rPr lang="nb-NO" dirty="0"/>
              <a:t> funker ikke pga. </a:t>
            </a:r>
            <a:r>
              <a:rPr lang="nb-NO" dirty="0" err="1"/>
              <a:t>ssh</a:t>
            </a:r>
            <a:r>
              <a:rPr lang="nb-NO" dirty="0"/>
              <a:t> – men jump host funker likt som </a:t>
            </a:r>
            <a:r>
              <a:rPr lang="nb-NO" dirty="0" err="1"/>
              <a:t>ssh</a:t>
            </a:r>
            <a:endParaRPr lang="nb-NO" dirty="0"/>
          </a:p>
          <a:p>
            <a:pPr marL="122" indent="0">
              <a:buNone/>
            </a:pPr>
            <a:r>
              <a:rPr lang="nb-NO" dirty="0" err="1"/>
              <a:t>sftp</a:t>
            </a:r>
            <a:r>
              <a:rPr lang="nb-NO" dirty="0"/>
              <a:t> er interaktiv</a:t>
            </a:r>
          </a:p>
          <a:p>
            <a:pPr marL="122" indent="0">
              <a:buNone/>
            </a:pPr>
            <a:r>
              <a:rPr lang="nb-NO" b="1" dirty="0" err="1"/>
              <a:t>rsync</a:t>
            </a:r>
            <a:r>
              <a:rPr lang="nb-NO" dirty="0"/>
              <a:t> har ikke noe med </a:t>
            </a:r>
            <a:r>
              <a:rPr lang="nb-NO" dirty="0" err="1"/>
              <a:t>ssh</a:t>
            </a:r>
            <a:r>
              <a:rPr lang="nb-NO" dirty="0"/>
              <a:t> å gjøre, men funker fint å kjøre over </a:t>
            </a:r>
            <a:r>
              <a:rPr lang="nb-NO" dirty="0" err="1"/>
              <a:t>ssh</a:t>
            </a:r>
            <a:r>
              <a:rPr lang="nb-NO" dirty="0"/>
              <a:t>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r>
              <a:rPr lang="nb-NO" dirty="0"/>
              <a:t> </a:t>
            </a:r>
          </a:p>
          <a:p>
            <a:pPr marL="122" indent="0">
              <a:buNone/>
            </a:pPr>
            <a:r>
              <a:rPr lang="en-US" dirty="0" err="1"/>
              <a:t>rsync</a:t>
            </a:r>
            <a:r>
              <a:rPr lang="en-US" dirty="0"/>
              <a:t> OPTION </a:t>
            </a:r>
            <a:r>
              <a:rPr lang="en-US" dirty="0" err="1"/>
              <a:t>SourceDirectory_or_filePath</a:t>
            </a:r>
            <a:r>
              <a:rPr lang="en-US" dirty="0"/>
              <a:t> </a:t>
            </a:r>
            <a:r>
              <a:rPr lang="en-US" dirty="0" err="1"/>
              <a:t>user@serverIP_or_name:Target</a:t>
            </a:r>
            <a:endParaRPr lang="nb-NO" dirty="0"/>
          </a:p>
          <a:p>
            <a:pPr marL="122" indent="0">
              <a:buNone/>
            </a:pPr>
            <a:r>
              <a:rPr lang="nb-NO" dirty="0" err="1"/>
              <a:t>rsync</a:t>
            </a:r>
            <a:r>
              <a:rPr lang="nb-NO" dirty="0"/>
              <a:t> synkronisere slik at bare endringene går over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B7151-B113-459B-9599-6D538B0B7A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043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– I </a:t>
            </a:r>
            <a:r>
              <a:rPr lang="en-US" dirty="0" err="1"/>
              <a:t>lys</a:t>
            </a:r>
            <a:r>
              <a:rPr lang="en-US" dirty="0"/>
              <a:t> av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Eksemplene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 Ubuntu 20.04 </a:t>
            </a:r>
          </a:p>
          <a:p>
            <a:r>
              <a:rPr lang="en-US" dirty="0" err="1"/>
              <a:t>Siden</a:t>
            </a:r>
            <a:r>
              <a:rPr lang="en-US" dirty="0"/>
              <a:t> ansible </a:t>
            </a:r>
            <a:r>
              <a:rPr lang="en-US" dirty="0" err="1"/>
              <a:t>kjører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 vi </a:t>
            </a:r>
            <a:r>
              <a:rPr lang="en-US" dirty="0" err="1"/>
              <a:t>først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klient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 err="1"/>
              <a:t>SecureCRT</a:t>
            </a:r>
            <a:r>
              <a:rPr lang="en-US" dirty="0"/>
              <a:t> </a:t>
            </a:r>
            <a:r>
              <a:rPr lang="en-US" dirty="0" err="1"/>
              <a:t>eksempler</a:t>
            </a:r>
            <a:r>
              <a:rPr lang="en-US" dirty="0"/>
              <a:t> for å vise </a:t>
            </a:r>
            <a:r>
              <a:rPr lang="en-US" dirty="0" err="1"/>
              <a:t>litt</a:t>
            </a:r>
            <a:r>
              <a:rPr lang="en-US" dirty="0"/>
              <a:t> av det </a:t>
            </a:r>
            <a:r>
              <a:rPr lang="en-US" dirty="0" err="1"/>
              <a:t>samme</a:t>
            </a:r>
            <a:r>
              <a:rPr lang="en-US" dirty="0"/>
              <a:t>.</a:t>
            </a:r>
          </a:p>
          <a:p>
            <a:r>
              <a:rPr lang="en-US" dirty="0"/>
              <a:t>DNS – resolve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innsiden</a:t>
            </a:r>
            <a:r>
              <a:rPr lang="en-US" dirty="0"/>
              <a:t> / </a:t>
            </a:r>
            <a:r>
              <a:rPr lang="en-US" dirty="0" err="1"/>
              <a:t>utsiden</a:t>
            </a:r>
            <a:r>
              <a:rPr lang="en-US" dirty="0"/>
              <a:t> </a:t>
            </a:r>
          </a:p>
          <a:p>
            <a:r>
              <a:rPr lang="en-US" dirty="0" err="1"/>
              <a:t>Tanken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å vise </a:t>
            </a:r>
            <a:r>
              <a:rPr lang="en-US" dirty="0" err="1"/>
              <a:t>hvordan</a:t>
            </a:r>
            <a:r>
              <a:rPr lang="en-US" dirty="0"/>
              <a:t> vi </a:t>
            </a:r>
            <a:r>
              <a:rPr lang="en-US" dirty="0" err="1"/>
              <a:t>konsulenter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bruke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effektivt</a:t>
            </a:r>
            <a:r>
              <a:rPr lang="en-US" dirty="0"/>
              <a:t> mot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kunder</a:t>
            </a:r>
            <a:endParaRPr lang="en-US" dirty="0"/>
          </a:p>
          <a:p>
            <a:r>
              <a:rPr lang="en-US" dirty="0"/>
              <a:t>Fail2Ban –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bør</a:t>
            </a:r>
            <a:r>
              <a:rPr lang="en-US" dirty="0"/>
              <a:t> </a:t>
            </a:r>
            <a:r>
              <a:rPr lang="en-US" dirty="0" err="1"/>
              <a:t>bruke</a:t>
            </a:r>
            <a:r>
              <a:rPr lang="en-US" dirty="0"/>
              <a:t> det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fall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JumpHost</a:t>
            </a:r>
            <a:r>
              <a:rPr lang="en-US" dirty="0"/>
              <a:t>, pass </a:t>
            </a:r>
            <a:r>
              <a:rPr lang="en-US" dirty="0" err="1"/>
              <a:t>på</a:t>
            </a:r>
            <a:r>
              <a:rPr lang="en-US" dirty="0"/>
              <a:t> at du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stenger</a:t>
            </a:r>
            <a:r>
              <a:rPr lang="en-US" dirty="0"/>
              <a:t> deg </a:t>
            </a:r>
            <a:r>
              <a:rPr lang="en-US" dirty="0" err="1"/>
              <a:t>ute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du tester </a:t>
            </a:r>
            <a:r>
              <a:rPr lang="en-US" dirty="0" err="1"/>
              <a:t>og</a:t>
            </a:r>
            <a:r>
              <a:rPr lang="en-US" dirty="0"/>
              <a:t> lager </a:t>
            </a:r>
            <a:r>
              <a:rPr lang="en-US" dirty="0" err="1"/>
              <a:t>konfig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364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2564-2234-4D64-B824-71E33BCB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Skisse av lab</a:t>
            </a:r>
          </a:p>
        </p:txBody>
      </p:sp>
      <p:pic>
        <p:nvPicPr>
          <p:cNvPr id="6" name="Content Placeholder 5" descr="Diagram&#10;Skisse av nettverket i lab">
            <a:extLst>
              <a:ext uri="{FF2B5EF4-FFF2-40B4-BE49-F238E27FC236}">
                <a16:creationId xmlns:a16="http://schemas.microsoft.com/office/drawing/2014/main" id="{C0427C93-AB70-4E11-9C67-387C2AC5383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55" y="1268760"/>
            <a:ext cx="8576533" cy="52155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DB70B-1169-48F5-8FE8-369453F120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8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6F5A-1DB8-449C-8482-05115B52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vi ønsker å oppnå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9712B3F-D2EF-4EE3-8B2E-F314F23BDE0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196752"/>
            <a:ext cx="8595397" cy="52884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CA7FC-69DC-4F81-B124-A971F55F85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323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99C6-9826-44C9-AA88-85AC9644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Public </a:t>
            </a:r>
            <a:r>
              <a:rPr lang="nb-NO" dirty="0" err="1"/>
              <a:t>key</a:t>
            </a:r>
            <a:r>
              <a:rPr lang="nb-NO" dirty="0"/>
              <a:t> </a:t>
            </a:r>
            <a:r>
              <a:rPr lang="nb-NO" dirty="0" err="1"/>
              <a:t>authentication</a:t>
            </a:r>
            <a:r>
              <a:rPr lang="nb-NO" dirty="0"/>
              <a:t> – hæ?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9296-4576-417A-A2D9-8C455DC3AB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Motivasjon over bare passord er høyere sikkerhet</a:t>
            </a:r>
          </a:p>
          <a:p>
            <a:r>
              <a:rPr lang="nb-NO" dirty="0"/>
              <a:t>Single </a:t>
            </a:r>
            <a:r>
              <a:rPr lang="nb-NO" dirty="0" err="1"/>
              <a:t>Sign</a:t>
            </a:r>
            <a:r>
              <a:rPr lang="nb-NO" dirty="0"/>
              <a:t> On til SSH servere</a:t>
            </a:r>
          </a:p>
          <a:p>
            <a:r>
              <a:rPr lang="nb-NO" dirty="0" err="1"/>
              <a:t>Asymetrisk</a:t>
            </a:r>
            <a:r>
              <a:rPr lang="nb-NO" dirty="0"/>
              <a:t> med private og </a:t>
            </a:r>
            <a:r>
              <a:rPr lang="nb-NO" dirty="0" err="1"/>
              <a:t>public</a:t>
            </a:r>
            <a:r>
              <a:rPr lang="nb-NO" dirty="0"/>
              <a:t> </a:t>
            </a:r>
            <a:r>
              <a:rPr lang="nb-NO" dirty="0" err="1"/>
              <a:t>keys</a:t>
            </a:r>
            <a:endParaRPr lang="nb-NO" dirty="0"/>
          </a:p>
          <a:p>
            <a:r>
              <a:rPr lang="nb-NO" dirty="0"/>
              <a:t>Public </a:t>
            </a:r>
            <a:r>
              <a:rPr lang="nb-NO" dirty="0" err="1"/>
              <a:t>key</a:t>
            </a:r>
            <a:r>
              <a:rPr lang="nb-NO" dirty="0"/>
              <a:t> overføres til server og private beholdes av brukeren</a:t>
            </a:r>
          </a:p>
          <a:p>
            <a:r>
              <a:rPr lang="nb-NO" dirty="0"/>
              <a:t>Private </a:t>
            </a:r>
            <a:r>
              <a:rPr lang="nb-NO" dirty="0" err="1"/>
              <a:t>key</a:t>
            </a:r>
            <a:r>
              <a:rPr lang="nb-NO" dirty="0"/>
              <a:t> kan </a:t>
            </a:r>
            <a:r>
              <a:rPr lang="nb-NO" dirty="0" err="1"/>
              <a:t>passordbeskyttes</a:t>
            </a:r>
            <a:endParaRPr lang="nb-NO" dirty="0"/>
          </a:p>
          <a:p>
            <a:r>
              <a:rPr lang="nb-NO" dirty="0"/>
              <a:t>Om det er </a:t>
            </a:r>
            <a:r>
              <a:rPr lang="nb-NO" dirty="0" err="1"/>
              <a:t>ansible</a:t>
            </a:r>
            <a:r>
              <a:rPr lang="nb-NO" dirty="0"/>
              <a:t> maskin som er klienten kan det være lurt å ikke ha passord på private </a:t>
            </a:r>
            <a:r>
              <a:rPr lang="nb-NO" dirty="0" err="1"/>
              <a:t>key</a:t>
            </a:r>
            <a:endParaRPr lang="nb-NO" dirty="0"/>
          </a:p>
          <a:p>
            <a:r>
              <a:rPr lang="nb-NO" dirty="0"/>
              <a:t>Bruker på SSH server trenger kanskje også passord til f.eks. SUDO</a:t>
            </a:r>
          </a:p>
          <a:p>
            <a:r>
              <a:rPr lang="nb-NO" dirty="0"/>
              <a:t>På nettverksutstyr brukes kanskje </a:t>
            </a:r>
            <a:r>
              <a:rPr lang="nb-NO" dirty="0" err="1"/>
              <a:t>ssh</a:t>
            </a:r>
            <a:r>
              <a:rPr lang="nb-NO" dirty="0"/>
              <a:t> nøkler på en «</a:t>
            </a:r>
            <a:r>
              <a:rPr lang="nb-NO" dirty="0" err="1"/>
              <a:t>systembruker</a:t>
            </a:r>
            <a:r>
              <a:rPr lang="nb-NO" dirty="0"/>
              <a:t>» for </a:t>
            </a:r>
            <a:r>
              <a:rPr lang="nb-NO" dirty="0" err="1"/>
              <a:t>scripting</a:t>
            </a:r>
            <a:r>
              <a:rPr lang="nb-NO" dirty="0"/>
              <a:t>, </a:t>
            </a:r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el.l</a:t>
            </a:r>
            <a:r>
              <a:rPr lang="nb-NO" dirty="0"/>
              <a:t>. og RADIUS / </a:t>
            </a:r>
            <a:r>
              <a:rPr lang="nb-NO" dirty="0" err="1"/>
              <a:t>Tacacs</a:t>
            </a:r>
            <a:r>
              <a:rPr lang="nb-NO" dirty="0"/>
              <a:t> for ordinære brukere</a:t>
            </a:r>
          </a:p>
          <a:p>
            <a:r>
              <a:rPr lang="nb-NO" dirty="0"/>
              <a:t>På Linux servere er det kanskje naturlig å bruke f.eks. </a:t>
            </a:r>
            <a:r>
              <a:rPr lang="nb-NO" dirty="0" err="1"/>
              <a:t>Ansible</a:t>
            </a:r>
            <a:r>
              <a:rPr lang="nb-NO" dirty="0"/>
              <a:t> for å opprette lokale brukere som har </a:t>
            </a:r>
            <a:r>
              <a:rPr lang="nb-NO" dirty="0" err="1"/>
              <a:t>ssh</a:t>
            </a:r>
            <a:r>
              <a:rPr lang="nb-NO" dirty="0"/>
              <a:t> nøkler og det er mulig å kombinere med katalogtjenester for passord. Dette åpner for å </a:t>
            </a:r>
            <a:r>
              <a:rPr lang="nb-NO" dirty="0" err="1"/>
              <a:t>disable</a:t>
            </a:r>
            <a:r>
              <a:rPr lang="nb-NO" dirty="0"/>
              <a:t> pålogging med passord.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5CA76-A40E-466C-8705-8B695F96C7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46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1AAE-5B9F-412B-B587-B3069FDC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1C24-FE67-4E3C-9668-B82AF6600F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SSH inn på jmp.ao-test.net</a:t>
            </a:r>
          </a:p>
          <a:p>
            <a:r>
              <a:rPr lang="nb-NO" dirty="0"/>
              <a:t>SSH fra </a:t>
            </a:r>
            <a:r>
              <a:rPr lang="nb-NO" dirty="0" err="1"/>
              <a:t>jmp</a:t>
            </a:r>
            <a:r>
              <a:rPr lang="nb-NO" dirty="0"/>
              <a:t> til srv01 og srv02</a:t>
            </a:r>
          </a:p>
          <a:p>
            <a:r>
              <a:rPr lang="nb-NO" dirty="0"/>
              <a:t>SSH fra klient til srv01 og srv02 via </a:t>
            </a:r>
            <a:r>
              <a:rPr lang="nb-NO" dirty="0" err="1"/>
              <a:t>jmp</a:t>
            </a:r>
            <a:endParaRPr lang="nb-NO" dirty="0"/>
          </a:p>
          <a:p>
            <a:r>
              <a:rPr lang="nb-NO" dirty="0"/>
              <a:t>Generere SSH nøkkel på klient</a:t>
            </a:r>
          </a:p>
          <a:p>
            <a:r>
              <a:rPr lang="nb-NO" dirty="0"/>
              <a:t>Kopiere SSH nøkkel til </a:t>
            </a:r>
            <a:r>
              <a:rPr lang="nb-NO" dirty="0" err="1"/>
              <a:t>jmp</a:t>
            </a:r>
            <a:endParaRPr lang="nb-NO" dirty="0"/>
          </a:p>
          <a:p>
            <a:r>
              <a:rPr lang="nb-NO" dirty="0"/>
              <a:t>Redigere .</a:t>
            </a:r>
            <a:r>
              <a:rPr lang="nb-NO" dirty="0" err="1"/>
              <a:t>ssh</a:t>
            </a:r>
            <a:r>
              <a:rPr lang="nb-NO" dirty="0"/>
              <a:t>/</a:t>
            </a:r>
            <a:r>
              <a:rPr lang="nb-NO" dirty="0" err="1"/>
              <a:t>config</a:t>
            </a:r>
            <a:endParaRPr lang="nb-NO" dirty="0"/>
          </a:p>
          <a:p>
            <a:r>
              <a:rPr lang="nb-NO" dirty="0"/>
              <a:t>Logge på fra klient til srv01 via </a:t>
            </a:r>
            <a:r>
              <a:rPr lang="nb-NO" dirty="0" err="1"/>
              <a:t>jmp</a:t>
            </a:r>
            <a:endParaRPr lang="nb-NO" dirty="0"/>
          </a:p>
          <a:p>
            <a:r>
              <a:rPr lang="nb-NO" dirty="0"/>
              <a:t>Kopiere SSH nøkkel til srv01 og srv02</a:t>
            </a:r>
          </a:p>
          <a:p>
            <a:r>
              <a:rPr lang="nb-NO" dirty="0"/>
              <a:t>Logge på fra klient til srv01 via </a:t>
            </a:r>
            <a:r>
              <a:rPr lang="nb-NO" dirty="0" err="1"/>
              <a:t>jmp</a:t>
            </a:r>
            <a:endParaRPr lang="nb-NO" dirty="0"/>
          </a:p>
          <a:p>
            <a:r>
              <a:rPr lang="nb-NO" dirty="0"/>
              <a:t>Logge på fra klient til srv02 via </a:t>
            </a:r>
            <a:r>
              <a:rPr lang="nb-NO" dirty="0" err="1"/>
              <a:t>jmp</a:t>
            </a:r>
            <a:endParaRPr lang="nb-NO" dirty="0"/>
          </a:p>
          <a:p>
            <a:r>
              <a:rPr lang="nb-NO" dirty="0"/>
              <a:t>Logge på fra klient til srv01.ao-test.com som ikke </a:t>
            </a:r>
            <a:r>
              <a:rPr lang="nb-NO" dirty="0" err="1"/>
              <a:t>resolves</a:t>
            </a:r>
            <a:r>
              <a:rPr lang="nb-NO" dirty="0"/>
              <a:t> på Internett</a:t>
            </a:r>
          </a:p>
          <a:p>
            <a:r>
              <a:rPr lang="nb-NO" dirty="0"/>
              <a:t>Logge på </a:t>
            </a:r>
            <a:r>
              <a:rPr lang="nb-NO" dirty="0" err="1"/>
              <a:t>jmp</a:t>
            </a:r>
            <a:r>
              <a:rPr lang="nb-NO" dirty="0"/>
              <a:t> fra klient for å få </a:t>
            </a:r>
            <a:r>
              <a:rPr lang="nb-NO" dirty="0" err="1"/>
              <a:t>proxy</a:t>
            </a:r>
            <a:r>
              <a:rPr lang="nb-NO" dirty="0"/>
              <a:t> via </a:t>
            </a:r>
            <a:r>
              <a:rPr lang="nb-NO" dirty="0" err="1"/>
              <a:t>jmp</a:t>
            </a:r>
            <a:endParaRPr lang="nb-NO" dirty="0"/>
          </a:p>
          <a:p>
            <a:r>
              <a:rPr lang="nb-NO" dirty="0"/>
              <a:t>Nettleser inn til host på innsiden</a:t>
            </a:r>
          </a:p>
          <a:p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35892-4739-4482-BAE5-78A87AB748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329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F27A-C89E-4FD6-8637-DC1AA97A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SSH nøkkel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227D-222D-46A8-867C-20E6B8FF1A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22" indent="0">
              <a:buNone/>
            </a:pPr>
            <a:r>
              <a:rPr lang="nb-NO" dirty="0"/>
              <a:t>arnopdal@PCNO04695 ~</a:t>
            </a:r>
          </a:p>
          <a:p>
            <a:pPr marL="122" indent="0">
              <a:buNone/>
            </a:pPr>
            <a:r>
              <a:rPr lang="nb-NO" dirty="0"/>
              <a:t>$ </a:t>
            </a:r>
            <a:r>
              <a:rPr lang="nb-NO" dirty="0" err="1"/>
              <a:t>ssh-keygen</a:t>
            </a:r>
            <a:r>
              <a:rPr lang="nb-NO" dirty="0"/>
              <a:t> -t </a:t>
            </a:r>
            <a:r>
              <a:rPr lang="nb-NO" dirty="0" err="1"/>
              <a:t>rsa</a:t>
            </a:r>
            <a:endParaRPr lang="nb-NO" dirty="0"/>
          </a:p>
          <a:p>
            <a:pPr marL="122" indent="0">
              <a:buNone/>
            </a:pPr>
            <a:r>
              <a:rPr lang="nb-NO" sz="1200" dirty="0" err="1"/>
              <a:t>Generating</a:t>
            </a:r>
            <a:r>
              <a:rPr lang="nb-NO" sz="1200" dirty="0"/>
              <a:t> </a:t>
            </a:r>
            <a:r>
              <a:rPr lang="nb-NO" sz="1200" dirty="0" err="1"/>
              <a:t>public</a:t>
            </a:r>
            <a:r>
              <a:rPr lang="nb-NO" sz="1200" dirty="0"/>
              <a:t>/private </a:t>
            </a:r>
            <a:r>
              <a:rPr lang="nb-NO" sz="1200" dirty="0" err="1"/>
              <a:t>rsa</a:t>
            </a:r>
            <a:r>
              <a:rPr lang="nb-NO" sz="1200" dirty="0"/>
              <a:t> </a:t>
            </a:r>
            <a:r>
              <a:rPr lang="nb-NO" sz="1200" dirty="0" err="1"/>
              <a:t>key</a:t>
            </a:r>
            <a:r>
              <a:rPr lang="nb-NO" sz="1200" dirty="0"/>
              <a:t> pair.</a:t>
            </a:r>
          </a:p>
          <a:p>
            <a:pPr marL="122" indent="0">
              <a:buNone/>
            </a:pPr>
            <a:r>
              <a:rPr lang="nb-NO" sz="1200" dirty="0"/>
              <a:t>Enter file in </a:t>
            </a:r>
            <a:r>
              <a:rPr lang="nb-NO" sz="1200" dirty="0" err="1"/>
              <a:t>which</a:t>
            </a:r>
            <a:r>
              <a:rPr lang="nb-NO" sz="1200" dirty="0"/>
              <a:t> to save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key</a:t>
            </a:r>
            <a:r>
              <a:rPr lang="nb-NO" sz="1200" dirty="0"/>
              <a:t> (/</a:t>
            </a:r>
            <a:r>
              <a:rPr lang="nb-NO" sz="1200" dirty="0" err="1"/>
              <a:t>home</a:t>
            </a:r>
            <a:r>
              <a:rPr lang="nb-NO" sz="1200" dirty="0"/>
              <a:t>/</a:t>
            </a:r>
            <a:r>
              <a:rPr lang="nb-NO" sz="1200" dirty="0" err="1"/>
              <a:t>arnopdal</a:t>
            </a:r>
            <a:r>
              <a:rPr lang="nb-NO" sz="1200" dirty="0"/>
              <a:t>/.</a:t>
            </a:r>
            <a:r>
              <a:rPr lang="nb-NO" sz="1200" dirty="0" err="1"/>
              <a:t>ssh</a:t>
            </a:r>
            <a:r>
              <a:rPr lang="nb-NO" sz="1200" dirty="0"/>
              <a:t>/</a:t>
            </a:r>
            <a:r>
              <a:rPr lang="nb-NO" sz="1200" dirty="0" err="1"/>
              <a:t>id_rsa</a:t>
            </a:r>
            <a:r>
              <a:rPr lang="nb-NO" sz="1200" dirty="0"/>
              <a:t>):</a:t>
            </a:r>
          </a:p>
          <a:p>
            <a:pPr marL="122" indent="0">
              <a:buNone/>
            </a:pPr>
            <a:r>
              <a:rPr lang="nb-NO" sz="1200" dirty="0"/>
              <a:t>Enter </a:t>
            </a:r>
            <a:r>
              <a:rPr lang="nb-NO" sz="1200" dirty="0" err="1"/>
              <a:t>passphrase</a:t>
            </a:r>
            <a:r>
              <a:rPr lang="nb-NO" sz="1200" dirty="0"/>
              <a:t> (</a:t>
            </a:r>
            <a:r>
              <a:rPr lang="nb-NO" sz="1200" dirty="0" err="1"/>
              <a:t>empty</a:t>
            </a:r>
            <a:r>
              <a:rPr lang="nb-NO" sz="1200" dirty="0"/>
              <a:t> for </a:t>
            </a:r>
            <a:r>
              <a:rPr lang="nb-NO" sz="1200" dirty="0" err="1"/>
              <a:t>no</a:t>
            </a:r>
            <a:r>
              <a:rPr lang="nb-NO" sz="1200" dirty="0"/>
              <a:t> </a:t>
            </a:r>
            <a:r>
              <a:rPr lang="nb-NO" sz="1200" dirty="0" err="1"/>
              <a:t>passphrase</a:t>
            </a:r>
            <a:r>
              <a:rPr lang="nb-NO" sz="1200" dirty="0"/>
              <a:t>):       </a:t>
            </a:r>
            <a:r>
              <a:rPr lang="nb-NO" sz="1200" dirty="0">
                <a:highlight>
                  <a:srgbClr val="FFFF00"/>
                </a:highlight>
              </a:rPr>
              <a:t>&lt;- kan være lurt å ha passord på delt maskin, men ved </a:t>
            </a:r>
            <a:r>
              <a:rPr lang="nb-NO" sz="1200" dirty="0" err="1">
                <a:highlight>
                  <a:srgbClr val="FFFF00"/>
                </a:highlight>
              </a:rPr>
              <a:t>scripting</a:t>
            </a:r>
            <a:r>
              <a:rPr lang="nb-NO" sz="1200" dirty="0">
                <a:highlight>
                  <a:srgbClr val="FFFF00"/>
                </a:highlight>
              </a:rPr>
              <a:t> kan det være enklere uten</a:t>
            </a:r>
          </a:p>
          <a:p>
            <a:pPr marL="122" indent="0">
              <a:buNone/>
            </a:pPr>
            <a:r>
              <a:rPr lang="nb-NO" sz="1200" dirty="0"/>
              <a:t>Enter same </a:t>
            </a:r>
            <a:r>
              <a:rPr lang="nb-NO" sz="1200" dirty="0" err="1"/>
              <a:t>passphrase</a:t>
            </a:r>
            <a:r>
              <a:rPr lang="nb-NO" sz="1200" dirty="0"/>
              <a:t> </a:t>
            </a:r>
            <a:r>
              <a:rPr lang="nb-NO" sz="1200" dirty="0" err="1"/>
              <a:t>again</a:t>
            </a:r>
            <a:r>
              <a:rPr lang="nb-NO" sz="1200" dirty="0"/>
              <a:t>:</a:t>
            </a:r>
          </a:p>
          <a:p>
            <a:pPr marL="122" indent="0">
              <a:buNone/>
            </a:pPr>
            <a:r>
              <a:rPr lang="nb-NO" sz="1200" dirty="0">
                <a:highlight>
                  <a:srgbClr val="FFFF00"/>
                </a:highlight>
              </a:rPr>
              <a:t>Your </a:t>
            </a:r>
            <a:r>
              <a:rPr lang="nb-NO" sz="1200" dirty="0" err="1">
                <a:highlight>
                  <a:srgbClr val="FFFF00"/>
                </a:highlight>
              </a:rPr>
              <a:t>identification</a:t>
            </a:r>
            <a:r>
              <a:rPr lang="nb-NO" sz="1200" dirty="0">
                <a:highlight>
                  <a:srgbClr val="FFFF00"/>
                </a:highlight>
              </a:rPr>
              <a:t> </a:t>
            </a:r>
            <a:r>
              <a:rPr lang="nb-NO" sz="1200" dirty="0"/>
              <a:t>has </a:t>
            </a:r>
            <a:r>
              <a:rPr lang="nb-NO" sz="1200" dirty="0" err="1"/>
              <a:t>been</a:t>
            </a:r>
            <a:r>
              <a:rPr lang="nb-NO" sz="1200" dirty="0"/>
              <a:t> </a:t>
            </a:r>
            <a:r>
              <a:rPr lang="nb-NO" sz="1200" dirty="0" err="1"/>
              <a:t>saved</a:t>
            </a:r>
            <a:r>
              <a:rPr lang="nb-NO" sz="1200" dirty="0"/>
              <a:t> in /</a:t>
            </a:r>
            <a:r>
              <a:rPr lang="nb-NO" sz="1200" dirty="0" err="1"/>
              <a:t>home</a:t>
            </a:r>
            <a:r>
              <a:rPr lang="nb-NO" sz="1200" dirty="0"/>
              <a:t>/</a:t>
            </a:r>
            <a:r>
              <a:rPr lang="nb-NO" sz="1200" dirty="0" err="1"/>
              <a:t>arnopdal</a:t>
            </a:r>
            <a:r>
              <a:rPr lang="nb-NO" sz="1200" dirty="0"/>
              <a:t>/.</a:t>
            </a:r>
            <a:r>
              <a:rPr lang="nb-NO" sz="1200" dirty="0" err="1"/>
              <a:t>ssh</a:t>
            </a:r>
            <a:r>
              <a:rPr lang="nb-NO" sz="1200" dirty="0"/>
              <a:t>/</a:t>
            </a:r>
            <a:r>
              <a:rPr lang="nb-NO" sz="1200" dirty="0" err="1">
                <a:highlight>
                  <a:srgbClr val="FFFF00"/>
                </a:highlight>
              </a:rPr>
              <a:t>id_rsa</a:t>
            </a:r>
            <a:endParaRPr lang="nb-NO" sz="1200" dirty="0">
              <a:highlight>
                <a:srgbClr val="FFFF00"/>
              </a:highlight>
            </a:endParaRPr>
          </a:p>
          <a:p>
            <a:pPr marL="122" indent="0">
              <a:buNone/>
            </a:pPr>
            <a:r>
              <a:rPr lang="nb-NO" sz="1200" dirty="0">
                <a:highlight>
                  <a:srgbClr val="FFFF00"/>
                </a:highlight>
              </a:rPr>
              <a:t>Your </a:t>
            </a:r>
            <a:r>
              <a:rPr lang="nb-NO" sz="1200" dirty="0" err="1">
                <a:highlight>
                  <a:srgbClr val="FFFF00"/>
                </a:highlight>
              </a:rPr>
              <a:t>public</a:t>
            </a:r>
            <a:r>
              <a:rPr lang="nb-NO" sz="1200" dirty="0">
                <a:highlight>
                  <a:srgbClr val="FFFF00"/>
                </a:highlight>
              </a:rPr>
              <a:t> </a:t>
            </a:r>
            <a:r>
              <a:rPr lang="nb-NO" sz="1200" dirty="0" err="1">
                <a:highlight>
                  <a:srgbClr val="FFFF00"/>
                </a:highlight>
              </a:rPr>
              <a:t>key</a:t>
            </a:r>
            <a:r>
              <a:rPr lang="nb-NO" sz="1200" dirty="0">
                <a:highlight>
                  <a:srgbClr val="FFFF00"/>
                </a:highlight>
              </a:rPr>
              <a:t> </a:t>
            </a:r>
            <a:r>
              <a:rPr lang="nb-NO" sz="1200" dirty="0"/>
              <a:t>has </a:t>
            </a:r>
            <a:r>
              <a:rPr lang="nb-NO" sz="1200" dirty="0" err="1"/>
              <a:t>been</a:t>
            </a:r>
            <a:r>
              <a:rPr lang="nb-NO" sz="1200" dirty="0"/>
              <a:t> </a:t>
            </a:r>
            <a:r>
              <a:rPr lang="nb-NO" sz="1200" dirty="0" err="1"/>
              <a:t>saved</a:t>
            </a:r>
            <a:r>
              <a:rPr lang="nb-NO" sz="1200" dirty="0"/>
              <a:t> in /</a:t>
            </a:r>
            <a:r>
              <a:rPr lang="nb-NO" sz="1200" dirty="0" err="1"/>
              <a:t>home</a:t>
            </a:r>
            <a:r>
              <a:rPr lang="nb-NO" sz="1200" dirty="0"/>
              <a:t>/</a:t>
            </a:r>
            <a:r>
              <a:rPr lang="nb-NO" sz="1200" dirty="0" err="1"/>
              <a:t>arnopdal</a:t>
            </a:r>
            <a:r>
              <a:rPr lang="nb-NO" sz="1200" dirty="0"/>
              <a:t>/.</a:t>
            </a:r>
            <a:r>
              <a:rPr lang="nb-NO" sz="1200" dirty="0" err="1"/>
              <a:t>ssh</a:t>
            </a:r>
            <a:r>
              <a:rPr lang="nb-NO" sz="1200" dirty="0"/>
              <a:t>/</a:t>
            </a:r>
            <a:r>
              <a:rPr lang="nb-NO" sz="1200" dirty="0">
                <a:highlight>
                  <a:srgbClr val="FFFF00"/>
                </a:highlight>
              </a:rPr>
              <a:t>id_rsa.pub</a:t>
            </a:r>
          </a:p>
          <a:p>
            <a:pPr marL="122" indent="0">
              <a:buNone/>
            </a:pPr>
            <a:r>
              <a:rPr lang="nb-NO" sz="1200" dirty="0"/>
              <a:t>The </a:t>
            </a:r>
            <a:r>
              <a:rPr lang="nb-NO" sz="1200" dirty="0" err="1"/>
              <a:t>key</a:t>
            </a:r>
            <a:r>
              <a:rPr lang="nb-NO" sz="1200" dirty="0"/>
              <a:t> </a:t>
            </a:r>
            <a:r>
              <a:rPr lang="nb-NO" sz="1200" dirty="0" err="1"/>
              <a:t>fingerprint</a:t>
            </a:r>
            <a:r>
              <a:rPr lang="nb-NO" sz="1200" dirty="0"/>
              <a:t> is:</a:t>
            </a:r>
          </a:p>
          <a:p>
            <a:pPr marL="122" indent="0">
              <a:buNone/>
            </a:pPr>
            <a:r>
              <a:rPr lang="nb-NO" sz="1200" dirty="0"/>
              <a:t>SHA256:0elu7Rh3YuM8ywAs4cYDiR+VQ0Z2u/</a:t>
            </a:r>
            <a:r>
              <a:rPr lang="nb-NO" sz="1200" dirty="0" err="1"/>
              <a:t>nlDpgejTNfzNc</a:t>
            </a:r>
            <a:r>
              <a:rPr lang="nb-NO" sz="1200" dirty="0"/>
              <a:t> arnopdal@PCNO04695</a:t>
            </a:r>
          </a:p>
          <a:p>
            <a:pPr marL="122" indent="0">
              <a:buNone/>
            </a:pPr>
            <a:r>
              <a:rPr lang="nb-NO" sz="1200" dirty="0"/>
              <a:t>The </a:t>
            </a:r>
            <a:r>
              <a:rPr lang="nb-NO" sz="1200" dirty="0" err="1"/>
              <a:t>key's</a:t>
            </a:r>
            <a:r>
              <a:rPr lang="nb-NO" sz="1200" dirty="0"/>
              <a:t> </a:t>
            </a:r>
            <a:r>
              <a:rPr lang="nb-NO" sz="1200" dirty="0" err="1"/>
              <a:t>randomart</a:t>
            </a:r>
            <a:r>
              <a:rPr lang="nb-NO" sz="1200" dirty="0"/>
              <a:t> image is:</a:t>
            </a:r>
          </a:p>
          <a:p>
            <a:pPr marL="122" indent="0">
              <a:buNone/>
            </a:pPr>
            <a:r>
              <a:rPr lang="nb-NO" sz="1200" dirty="0"/>
              <a:t>+---[</a:t>
            </a:r>
            <a:r>
              <a:rPr lang="nb-NO" sz="1200" dirty="0">
                <a:highlight>
                  <a:srgbClr val="FFFF00"/>
                </a:highlight>
              </a:rPr>
              <a:t>RSA 3072</a:t>
            </a:r>
            <a:r>
              <a:rPr lang="nb-NO" sz="1200" dirty="0"/>
              <a:t>]----+</a:t>
            </a:r>
          </a:p>
          <a:p>
            <a:pPr marL="122" indent="0">
              <a:buNone/>
            </a:pPr>
            <a:r>
              <a:rPr lang="nb-NO" sz="1200" dirty="0"/>
              <a:t>|     o*..        |</a:t>
            </a:r>
          </a:p>
          <a:p>
            <a:pPr marL="122" indent="0">
              <a:buNone/>
            </a:pPr>
            <a:r>
              <a:rPr lang="nb-NO" sz="1200" dirty="0"/>
              <a:t>|   . =o. o .     |</a:t>
            </a:r>
          </a:p>
          <a:p>
            <a:pPr marL="122" indent="0">
              <a:buNone/>
            </a:pPr>
            <a:r>
              <a:rPr lang="nb-NO" sz="1200" dirty="0"/>
              <a:t>|  . + ..o </a:t>
            </a:r>
            <a:r>
              <a:rPr lang="nb-NO" sz="1200" dirty="0" err="1"/>
              <a:t>o</a:t>
            </a:r>
            <a:r>
              <a:rPr lang="nb-NO" sz="1200" dirty="0"/>
              <a:t>      |</a:t>
            </a:r>
          </a:p>
          <a:p>
            <a:pPr marL="122" indent="0">
              <a:buNone/>
            </a:pPr>
            <a:r>
              <a:rPr lang="nb-NO" sz="1200" dirty="0"/>
              <a:t>|   . = o =       |</a:t>
            </a:r>
          </a:p>
          <a:p>
            <a:pPr marL="122" indent="0">
              <a:buNone/>
            </a:pPr>
            <a:r>
              <a:rPr lang="nb-NO" sz="1200" dirty="0"/>
              <a:t>|    . * S . .    |</a:t>
            </a:r>
          </a:p>
          <a:p>
            <a:pPr marL="122" indent="0">
              <a:buNone/>
            </a:pPr>
            <a:r>
              <a:rPr lang="nb-NO" sz="1200" dirty="0"/>
              <a:t>|     . o </a:t>
            </a:r>
            <a:r>
              <a:rPr lang="nb-NO" sz="1200" dirty="0" err="1"/>
              <a:t>O</a:t>
            </a:r>
            <a:r>
              <a:rPr lang="nb-NO" sz="1200" dirty="0"/>
              <a:t> *   . |</a:t>
            </a:r>
          </a:p>
          <a:p>
            <a:pPr marL="122" indent="0">
              <a:buNone/>
            </a:pPr>
            <a:r>
              <a:rPr lang="nb-NO" sz="1200" dirty="0"/>
              <a:t>|        B O @ o E|</a:t>
            </a:r>
          </a:p>
          <a:p>
            <a:pPr marL="122" indent="0">
              <a:buNone/>
            </a:pPr>
            <a:r>
              <a:rPr lang="nb-NO" sz="1200" dirty="0"/>
              <a:t>|       . * #.=   |</a:t>
            </a:r>
          </a:p>
          <a:p>
            <a:pPr marL="122" indent="0">
              <a:buNone/>
            </a:pPr>
            <a:r>
              <a:rPr lang="nb-NO" sz="1200" dirty="0"/>
              <a:t>|        . o Bo   |</a:t>
            </a:r>
          </a:p>
          <a:p>
            <a:pPr marL="122" indent="0">
              <a:buNone/>
            </a:pPr>
            <a:r>
              <a:rPr lang="nb-NO" sz="1200" dirty="0"/>
              <a:t>+----[SHA256]-----+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6A6AE-0948-40C0-A82F-B85359A4DD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56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C350-2201-49F9-88C5-E9A6A164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0" dirty="0" err="1"/>
              <a:t>ssh</a:t>
            </a:r>
            <a:r>
              <a:rPr lang="nb-NO" b="0" dirty="0"/>
              <a:t>-</a:t>
            </a:r>
            <a:r>
              <a:rPr lang="nb-NO" b="0" dirty="0" err="1"/>
              <a:t>copy</a:t>
            </a:r>
            <a:r>
              <a:rPr lang="nb-NO" b="0" dirty="0"/>
              <a:t>-id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680E-5767-438E-ADF6-E92BCEB3DC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22" indent="0">
              <a:buNone/>
            </a:pPr>
            <a:r>
              <a:rPr lang="en-US" dirty="0"/>
              <a:t> </a:t>
            </a:r>
            <a:r>
              <a:rPr lang="en-US" b="1" dirty="0" err="1"/>
              <a:t>ssh</a:t>
            </a:r>
            <a:r>
              <a:rPr lang="en-US" b="1" dirty="0"/>
              <a:t>-copy-id </a:t>
            </a:r>
            <a:r>
              <a:rPr lang="en-US" dirty="0"/>
              <a:t>is a script that uses </a:t>
            </a:r>
            <a:r>
              <a:rPr lang="en-US" dirty="0" err="1">
                <a:highlight>
                  <a:srgbClr val="FFFF00"/>
                </a:highlight>
              </a:rPr>
              <a:t>ssh</a:t>
            </a:r>
            <a:r>
              <a:rPr lang="en-US" dirty="0">
                <a:highlight>
                  <a:srgbClr val="FFFF00"/>
                </a:highlight>
              </a:rPr>
              <a:t>(1) to log into a remote machine</a:t>
            </a:r>
          </a:p>
          <a:p>
            <a:pPr marL="122" indent="0">
              <a:buNone/>
            </a:pPr>
            <a:r>
              <a:rPr lang="en-US" dirty="0"/>
              <a:t>     (presumably using a login password, so password authentication should be</a:t>
            </a:r>
          </a:p>
          <a:p>
            <a:pPr marL="122" indent="0">
              <a:buNone/>
            </a:pPr>
            <a:r>
              <a:rPr lang="en-US" dirty="0"/>
              <a:t>     enabled, unless you've done some clever use of multiple identities).  It</a:t>
            </a:r>
          </a:p>
          <a:p>
            <a:pPr marL="122" indent="0">
              <a:buNone/>
            </a:pPr>
            <a:r>
              <a:rPr lang="en-US" dirty="0"/>
              <a:t>     assembles a list of one or more fingerprints (as described below) and</a:t>
            </a:r>
          </a:p>
          <a:p>
            <a:pPr marL="122" indent="0">
              <a:buNone/>
            </a:pPr>
            <a:r>
              <a:rPr lang="en-US" dirty="0"/>
              <a:t>     tries to log in with each key, to see if any of them are already in‐</a:t>
            </a:r>
          </a:p>
          <a:p>
            <a:pPr marL="122" indent="0">
              <a:buNone/>
            </a:pPr>
            <a:r>
              <a:rPr lang="en-US" dirty="0"/>
              <a:t>     stalled (of course, if you are not using </a:t>
            </a:r>
            <a:r>
              <a:rPr lang="en-US" dirty="0" err="1"/>
              <a:t>ssh</a:t>
            </a:r>
            <a:r>
              <a:rPr lang="en-US" dirty="0"/>
              <a:t>-agent(1) this may result in</a:t>
            </a:r>
          </a:p>
          <a:p>
            <a:pPr marL="122" indent="0">
              <a:buNone/>
            </a:pPr>
            <a:r>
              <a:rPr lang="en-US" dirty="0"/>
              <a:t>     you being repeatedly prompted for pass-phrases).  It then assembles a</a:t>
            </a:r>
          </a:p>
          <a:p>
            <a:pPr marL="122" indent="0">
              <a:buNone/>
            </a:pPr>
            <a:r>
              <a:rPr lang="en-US" dirty="0"/>
              <a:t>     list of those that failed to log in, and using </a:t>
            </a:r>
            <a:r>
              <a:rPr lang="en-US" dirty="0" err="1"/>
              <a:t>ssh</a:t>
            </a:r>
            <a:r>
              <a:rPr lang="en-US" dirty="0"/>
              <a:t>, enables logins with</a:t>
            </a:r>
          </a:p>
          <a:p>
            <a:pPr marL="122" indent="0">
              <a:buNone/>
            </a:pPr>
            <a:r>
              <a:rPr lang="en-US" dirty="0"/>
              <a:t>     those keys on the remote server.  </a:t>
            </a:r>
            <a:r>
              <a:rPr lang="en-US" dirty="0">
                <a:highlight>
                  <a:srgbClr val="FFFF00"/>
                </a:highlight>
              </a:rPr>
              <a:t>By default it adds the keys by append‐</a:t>
            </a:r>
          </a:p>
          <a:p>
            <a:pPr marL="122" indent="0">
              <a:buNone/>
            </a:pPr>
            <a:r>
              <a:rPr lang="en-US" dirty="0">
                <a:highlight>
                  <a:srgbClr val="FFFF00"/>
                </a:highlight>
              </a:rPr>
              <a:t>     </a:t>
            </a:r>
            <a:r>
              <a:rPr lang="en-US" dirty="0" err="1">
                <a:highlight>
                  <a:srgbClr val="FFFF00"/>
                </a:highlight>
              </a:rPr>
              <a:t>ing</a:t>
            </a:r>
            <a:r>
              <a:rPr lang="en-US" dirty="0">
                <a:highlight>
                  <a:srgbClr val="FFFF00"/>
                </a:highlight>
              </a:rPr>
              <a:t> them to the remote user's </a:t>
            </a:r>
            <a:r>
              <a:rPr lang="en-US" u="sng" dirty="0">
                <a:highlight>
                  <a:srgbClr val="FFFF00"/>
                </a:highlight>
              </a:rPr>
              <a:t>~/.</a:t>
            </a:r>
            <a:r>
              <a:rPr lang="en-US" u="sng" dirty="0" err="1">
                <a:highlight>
                  <a:srgbClr val="FFFF00"/>
                </a:highlight>
              </a:rPr>
              <a:t>ssh</a:t>
            </a:r>
            <a:r>
              <a:rPr lang="en-US" u="sng" dirty="0">
                <a:highlight>
                  <a:srgbClr val="FFFF00"/>
                </a:highlight>
              </a:rPr>
              <a:t>/</a:t>
            </a:r>
            <a:r>
              <a:rPr lang="en-US" u="sng" dirty="0" err="1">
                <a:highlight>
                  <a:srgbClr val="FFFF00"/>
                </a:highlight>
              </a:rPr>
              <a:t>authorized_</a:t>
            </a:r>
            <a:r>
              <a:rPr lang="en-US" dirty="0" err="1">
                <a:highlight>
                  <a:srgbClr val="FFFF00"/>
                </a:highlight>
              </a:rPr>
              <a:t>keys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(creating the file,</a:t>
            </a:r>
          </a:p>
          <a:p>
            <a:pPr marL="122" indent="0">
              <a:buNone/>
            </a:pPr>
            <a:r>
              <a:rPr lang="en-US" dirty="0"/>
              <a:t>     and directory, if necessary).  It is also capable of detecting if the re‐</a:t>
            </a:r>
          </a:p>
          <a:p>
            <a:pPr marL="122" indent="0">
              <a:buNone/>
            </a:pPr>
            <a:r>
              <a:rPr lang="en-US" dirty="0"/>
              <a:t>     mote system is a </a:t>
            </a:r>
            <a:r>
              <a:rPr lang="en-US" dirty="0" err="1"/>
              <a:t>NetScreen</a:t>
            </a:r>
            <a:r>
              <a:rPr lang="en-US" dirty="0"/>
              <a:t>, and using its ‘set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pka-dsa</a:t>
            </a:r>
            <a:r>
              <a:rPr lang="en-US" dirty="0"/>
              <a:t> key ...’ com‐</a:t>
            </a:r>
          </a:p>
          <a:p>
            <a:pPr marL="122" indent="0">
              <a:buNone/>
            </a:pPr>
            <a:r>
              <a:rPr lang="nb-NO" dirty="0"/>
              <a:t>     </a:t>
            </a:r>
            <a:r>
              <a:rPr lang="nb-NO" dirty="0" err="1"/>
              <a:t>mand</a:t>
            </a:r>
            <a:r>
              <a:rPr lang="nb-NO" dirty="0"/>
              <a:t> </a:t>
            </a:r>
            <a:r>
              <a:rPr lang="nb-NO" dirty="0" err="1"/>
              <a:t>instead</a:t>
            </a:r>
            <a:r>
              <a:rPr lang="nb-NO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5E70C-A8B5-44EF-A788-A596668F5A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724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E868-CB94-44C5-A005-FB88BBBF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SSH </a:t>
            </a:r>
            <a:r>
              <a:rPr lang="nb-NO" dirty="0" err="1"/>
              <a:t>config</a:t>
            </a:r>
            <a:r>
              <a:rPr lang="nb-NO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99DE-6ADE-4ED7-979C-CC65392208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22" indent="0">
              <a:buNone/>
            </a:pPr>
            <a:r>
              <a:rPr lang="en-US" sz="1600" dirty="0"/>
              <a:t>~/.</a:t>
            </a:r>
            <a:r>
              <a:rPr lang="en-US" sz="1600" dirty="0" err="1"/>
              <a:t>ssh</a:t>
            </a:r>
            <a:r>
              <a:rPr lang="en-US" sz="1600" dirty="0"/>
              <a:t>/config </a:t>
            </a:r>
            <a:r>
              <a:rPr lang="en-US" sz="1600" dirty="0" err="1"/>
              <a:t>og</a:t>
            </a:r>
            <a:r>
              <a:rPr lang="en-US" sz="1600" dirty="0"/>
              <a:t> 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ssh</a:t>
            </a:r>
            <a:r>
              <a:rPr lang="en-US" sz="1600" dirty="0"/>
              <a:t>/</a:t>
            </a:r>
            <a:r>
              <a:rPr lang="en-US" sz="1600" dirty="0" err="1"/>
              <a:t>ssh_config</a:t>
            </a:r>
            <a:endParaRPr lang="en-US" sz="1600" dirty="0"/>
          </a:p>
          <a:p>
            <a:pPr marL="122" indent="0">
              <a:buNone/>
            </a:pPr>
            <a:r>
              <a:rPr lang="nb-NO" sz="1600" dirty="0"/>
              <a:t>Host *</a:t>
            </a:r>
          </a:p>
          <a:p>
            <a:pPr marL="122" indent="0">
              <a:buNone/>
            </a:pPr>
            <a:r>
              <a:rPr lang="nb-NO" sz="1600" dirty="0"/>
              <a:t>  </a:t>
            </a:r>
            <a:r>
              <a:rPr lang="nb-NO" sz="1600" dirty="0" err="1"/>
              <a:t>StrictHostKeyChecking</a:t>
            </a:r>
            <a:r>
              <a:rPr lang="nb-NO" sz="1600" dirty="0"/>
              <a:t> </a:t>
            </a:r>
            <a:r>
              <a:rPr lang="nb-NO" sz="1600" dirty="0" err="1"/>
              <a:t>no</a:t>
            </a:r>
            <a:r>
              <a:rPr lang="nb-NO" sz="1600" dirty="0"/>
              <a:t>     -&gt; Om </a:t>
            </a:r>
            <a:r>
              <a:rPr lang="nb-NO" sz="1600" dirty="0" err="1"/>
              <a:t>config</a:t>
            </a:r>
            <a:r>
              <a:rPr lang="nb-NO" sz="1600" dirty="0"/>
              <a:t> via </a:t>
            </a:r>
            <a:r>
              <a:rPr lang="nb-NO" sz="1600" dirty="0" err="1"/>
              <a:t>ansible</a:t>
            </a:r>
            <a:r>
              <a:rPr lang="nb-NO" sz="1600" dirty="0"/>
              <a:t> ved utrulling </a:t>
            </a:r>
            <a:r>
              <a:rPr lang="nb-NO" sz="1600" dirty="0" err="1"/>
              <a:t>el.l</a:t>
            </a:r>
            <a:r>
              <a:rPr lang="nb-NO" sz="1600" dirty="0"/>
              <a:t>.</a:t>
            </a:r>
          </a:p>
          <a:p>
            <a:pPr marL="122" indent="0">
              <a:buNone/>
            </a:pPr>
            <a:r>
              <a:rPr lang="nb-NO" sz="1600" dirty="0"/>
              <a:t>  </a:t>
            </a:r>
            <a:r>
              <a:rPr lang="nb-NO" sz="1600" dirty="0" err="1"/>
              <a:t>HashKnownHosts</a:t>
            </a:r>
            <a:r>
              <a:rPr lang="nb-NO" sz="1600" dirty="0"/>
              <a:t> </a:t>
            </a:r>
            <a:r>
              <a:rPr lang="nb-NO" sz="1600" dirty="0" err="1"/>
              <a:t>no</a:t>
            </a:r>
            <a:r>
              <a:rPr lang="nb-NO" sz="1600" dirty="0"/>
              <a:t>             -&gt; Kunne se hoster i </a:t>
            </a:r>
            <a:r>
              <a:rPr lang="nb-NO" sz="1600" dirty="0" err="1"/>
              <a:t>known</a:t>
            </a:r>
            <a:r>
              <a:rPr lang="nb-NO" sz="1600"/>
              <a:t> hosts</a:t>
            </a:r>
            <a:endParaRPr lang="nb-NO" sz="1600" dirty="0"/>
          </a:p>
          <a:p>
            <a:pPr marL="122" indent="0">
              <a:buNone/>
            </a:pPr>
            <a:endParaRPr lang="nb-NO" sz="1600" dirty="0"/>
          </a:p>
          <a:p>
            <a:pPr marL="122" indent="0">
              <a:buNone/>
            </a:pPr>
            <a:r>
              <a:rPr lang="nb-NO" sz="1600" dirty="0"/>
              <a:t>Host </a:t>
            </a:r>
            <a:r>
              <a:rPr lang="nb-NO" sz="1600" dirty="0" err="1"/>
              <a:t>jmp</a:t>
            </a:r>
            <a:r>
              <a:rPr lang="nb-NO" sz="1600" dirty="0"/>
              <a:t>       &lt;- Viktig for å unngå loop  (kunde A)</a:t>
            </a:r>
          </a:p>
          <a:p>
            <a:pPr marL="122" indent="0">
              <a:buNone/>
            </a:pPr>
            <a:r>
              <a:rPr lang="nb-NO" sz="1600" dirty="0"/>
              <a:t>  </a:t>
            </a:r>
            <a:r>
              <a:rPr lang="nb-NO" sz="1600" dirty="0" err="1"/>
              <a:t>HostName</a:t>
            </a:r>
            <a:r>
              <a:rPr lang="nb-NO" sz="1600" dirty="0"/>
              <a:t> jmp.</a:t>
            </a:r>
            <a:r>
              <a:rPr lang="nb-NO" sz="1600" dirty="0">
                <a:highlight>
                  <a:srgbClr val="FFFF00"/>
                </a:highlight>
              </a:rPr>
              <a:t>opdal.net</a:t>
            </a:r>
          </a:p>
          <a:p>
            <a:pPr marL="122" indent="0">
              <a:buNone/>
            </a:pPr>
            <a:r>
              <a:rPr lang="nb-NO" sz="1600" dirty="0"/>
              <a:t>  User arne</a:t>
            </a:r>
          </a:p>
          <a:p>
            <a:pPr marL="122" indent="0">
              <a:buNone/>
            </a:pPr>
            <a:r>
              <a:rPr lang="nb-NO" sz="1600" dirty="0"/>
              <a:t>Host </a:t>
            </a:r>
            <a:r>
              <a:rPr lang="nb-NO" sz="1600" dirty="0" err="1"/>
              <a:t>jmptest</a:t>
            </a:r>
            <a:r>
              <a:rPr lang="nb-NO" sz="1600" dirty="0"/>
              <a:t>  &lt;- Viktig for å unngå loop (kunde B)</a:t>
            </a:r>
          </a:p>
          <a:p>
            <a:pPr marL="122" indent="0">
              <a:buNone/>
            </a:pPr>
            <a:r>
              <a:rPr lang="nb-NO" sz="1600" dirty="0"/>
              <a:t>  </a:t>
            </a:r>
            <a:r>
              <a:rPr lang="nb-NO" sz="1600" dirty="0" err="1"/>
              <a:t>Hostname</a:t>
            </a:r>
            <a:r>
              <a:rPr lang="nb-NO" sz="1600" dirty="0"/>
              <a:t> jmp.</a:t>
            </a:r>
            <a:r>
              <a:rPr lang="nb-NO" sz="1600" dirty="0">
                <a:highlight>
                  <a:srgbClr val="FFFF00"/>
                </a:highlight>
              </a:rPr>
              <a:t>ao-test.net</a:t>
            </a:r>
          </a:p>
          <a:p>
            <a:pPr marL="122" indent="0">
              <a:buNone/>
            </a:pPr>
            <a:r>
              <a:rPr lang="nb-NO" sz="1600" dirty="0"/>
              <a:t>  User arne</a:t>
            </a:r>
          </a:p>
          <a:p>
            <a:pPr marL="122" indent="0">
              <a:buNone/>
            </a:pPr>
            <a:endParaRPr lang="nb-NO" sz="1600" dirty="0"/>
          </a:p>
          <a:p>
            <a:pPr marL="122" indent="0">
              <a:buNone/>
            </a:pPr>
            <a:r>
              <a:rPr lang="nb-NO" sz="1600" dirty="0"/>
              <a:t>Host *.</a:t>
            </a:r>
            <a:r>
              <a:rPr lang="nb-NO" sz="1600" dirty="0">
                <a:highlight>
                  <a:srgbClr val="FFFF00"/>
                </a:highlight>
              </a:rPr>
              <a:t>opdal.net</a:t>
            </a:r>
            <a:endParaRPr lang="nb-NO" sz="1600" dirty="0"/>
          </a:p>
          <a:p>
            <a:pPr marL="122" indent="0">
              <a:buNone/>
            </a:pPr>
            <a:r>
              <a:rPr lang="nb-NO" sz="1600" dirty="0"/>
              <a:t>  </a:t>
            </a:r>
            <a:r>
              <a:rPr lang="nb-NO" sz="1600" dirty="0" err="1"/>
              <a:t>ProxyJump</a:t>
            </a:r>
            <a:r>
              <a:rPr lang="nb-NO" sz="1600" dirty="0"/>
              <a:t> </a:t>
            </a:r>
            <a:r>
              <a:rPr lang="nb-NO" sz="1600" dirty="0" err="1"/>
              <a:t>jmp</a:t>
            </a:r>
            <a:endParaRPr lang="nb-NO" sz="1600" dirty="0"/>
          </a:p>
          <a:p>
            <a:pPr marL="122" indent="0">
              <a:buNone/>
            </a:pPr>
            <a:r>
              <a:rPr lang="nb-NO" sz="1600" dirty="0"/>
              <a:t>  User arne</a:t>
            </a:r>
          </a:p>
          <a:p>
            <a:pPr marL="122" indent="0">
              <a:buNone/>
            </a:pPr>
            <a:endParaRPr lang="nb-NO" sz="1600" dirty="0"/>
          </a:p>
          <a:p>
            <a:pPr marL="122" indent="0">
              <a:buNone/>
            </a:pPr>
            <a:r>
              <a:rPr lang="nb-NO" sz="1600" dirty="0"/>
              <a:t>Host *.</a:t>
            </a:r>
            <a:r>
              <a:rPr lang="nb-NO" sz="1600" dirty="0">
                <a:highlight>
                  <a:srgbClr val="FFFF00"/>
                </a:highlight>
              </a:rPr>
              <a:t>ao-test.net</a:t>
            </a:r>
          </a:p>
          <a:p>
            <a:pPr marL="122" indent="0">
              <a:buNone/>
            </a:pPr>
            <a:r>
              <a:rPr lang="nb-NO" sz="1600" dirty="0"/>
              <a:t>  </a:t>
            </a:r>
            <a:r>
              <a:rPr lang="nb-NO" sz="1600" dirty="0" err="1"/>
              <a:t>ProxyJump</a:t>
            </a:r>
            <a:r>
              <a:rPr lang="nb-NO" sz="1600" dirty="0"/>
              <a:t> </a:t>
            </a:r>
            <a:r>
              <a:rPr lang="nb-NO" sz="1600" dirty="0" err="1"/>
              <a:t>jmptest</a:t>
            </a:r>
            <a:endParaRPr lang="nb-NO" sz="1600" dirty="0"/>
          </a:p>
          <a:p>
            <a:pPr marL="122" indent="0">
              <a:buNone/>
            </a:pPr>
            <a:r>
              <a:rPr lang="nb-NO" sz="1600" dirty="0"/>
              <a:t>  User arne</a:t>
            </a:r>
          </a:p>
          <a:p>
            <a:pPr marL="277322" lvl="1" indent="0">
              <a:buNone/>
            </a:pPr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6593B-C46A-4ED6-919B-D62518351D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1444171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emplate Wide">
  <a:themeElements>
    <a:clrScheme name="2015">
      <a:dk1>
        <a:sysClr val="windowText" lastClr="000000"/>
      </a:dk1>
      <a:lt1>
        <a:sysClr val="window" lastClr="FFFFFF"/>
      </a:lt1>
      <a:dk2>
        <a:srgbClr val="3C454A"/>
      </a:dk2>
      <a:lt2>
        <a:srgbClr val="5BA019"/>
      </a:lt2>
      <a:accent1>
        <a:srgbClr val="0D4FA1"/>
      </a:accent1>
      <a:accent2>
        <a:srgbClr val="CA0C1F"/>
      </a:accent2>
      <a:accent3>
        <a:srgbClr val="0E511E"/>
      </a:accent3>
      <a:accent4>
        <a:srgbClr val="F3B115"/>
      </a:accent4>
      <a:accent5>
        <a:srgbClr val="E56423"/>
      </a:accent5>
      <a:accent6>
        <a:srgbClr val="372B69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  <a:miter lim="800000"/>
        </a:ln>
      </a:spPr>
      <a:bodyPr rtlCol="0" anchor="ctr"/>
      <a:lstStyle>
        <a:defPPr algn="ctr">
          <a:defRPr sz="2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noProof="0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06588AAFF5AA4180B60CDF438C87A2" ma:contentTypeVersion="12" ma:contentTypeDescription="Create a new document." ma:contentTypeScope="" ma:versionID="673813b0e1f7e5376a3b3ba880a1c61e">
  <xsd:schema xmlns:xsd="http://www.w3.org/2001/XMLSchema" xmlns:xs="http://www.w3.org/2001/XMLSchema" xmlns:p="http://schemas.microsoft.com/office/2006/metadata/properties" xmlns:ns3="b22b74de-c994-4fb8-999e-1c35455d241e" xmlns:ns4="9e67ee4d-a942-429f-906f-b067644a7ba9" targetNamespace="http://schemas.microsoft.com/office/2006/metadata/properties" ma:root="true" ma:fieldsID="67d2d3b5b36cc4612c02747edbff22e4" ns3:_="" ns4:_="">
    <xsd:import namespace="b22b74de-c994-4fb8-999e-1c35455d241e"/>
    <xsd:import namespace="9e67ee4d-a942-429f-906f-b067644a7b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b74de-c994-4fb8-999e-1c35455d2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7ee4d-a942-429f-906f-b067644a7b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E66B93-20CD-4562-9356-11E3BAB177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2b74de-c994-4fb8-999e-1c35455d241e"/>
    <ds:schemaRef ds:uri="9e67ee4d-a942-429f-906f-b067644a7b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AAF0D7-EE9B-4167-92BD-03AA4D016E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805BA6-5C47-47F8-843F-1B8F46213D6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1087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Times</vt:lpstr>
      <vt:lpstr>Atea Template Wide</vt:lpstr>
      <vt:lpstr>TechThursday</vt:lpstr>
      <vt:lpstr>SSH – I lys av ansible</vt:lpstr>
      <vt:lpstr>Skisse av lab</vt:lpstr>
      <vt:lpstr>Hva vi ønsker å oppnå</vt:lpstr>
      <vt:lpstr>Public key authentication – hæ?</vt:lpstr>
      <vt:lpstr>Eksempel</vt:lpstr>
      <vt:lpstr>SSH nøkkel</vt:lpstr>
      <vt:lpstr>ssh-copy-id</vt:lpstr>
      <vt:lpstr>SSH config file</vt:lpstr>
      <vt:lpstr>SSH config file</vt:lpstr>
      <vt:lpstr>Dynamic Port Forwarding (SOCKS)</vt:lpstr>
      <vt:lpstr>SecureCRT</vt:lpstr>
      <vt:lpstr>SecureCRT</vt:lpstr>
      <vt:lpstr>SCP / SFTP / rsync</vt:lpstr>
    </vt:vector>
  </TitlesOfParts>
  <Company>ATEA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ATEA</dc:creator>
  <cp:lastModifiedBy>Arne Opdal</cp:lastModifiedBy>
  <cp:revision>39</cp:revision>
  <dcterms:modified xsi:type="dcterms:W3CDTF">2020-10-21T13:43:38Z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{}</vt:lpwstr>
  </property>
  <property fmtid="{D5CDD505-2E9C-101B-9397-08002B2CF9AE}" pid="3" name="CustomerId">
    <vt:lpwstr>atea</vt:lpwstr>
  </property>
  <property fmtid="{D5CDD505-2E9C-101B-9397-08002B2CF9AE}" pid="4" name="TemplateId">
    <vt:lpwstr>635989965451207911</vt:lpwstr>
  </property>
  <property fmtid="{D5CDD505-2E9C-101B-9397-08002B2CF9AE}" pid="5" name="UserProfileId">
    <vt:lpwstr>636927258002881358</vt:lpwstr>
  </property>
  <property fmtid="{D5CDD505-2E9C-101B-9397-08002B2CF9AE}" pid="6" name="MSIP_Label_18450391-6d50-49e0-a466-bfda2ff2a5e1_Enabled">
    <vt:lpwstr>True</vt:lpwstr>
  </property>
  <property fmtid="{D5CDD505-2E9C-101B-9397-08002B2CF9AE}" pid="7" name="MSIP_Label_18450391-6d50-49e0-a466-bfda2ff2a5e1_SiteId">
    <vt:lpwstr>65f51067-7d65-4aa9-b996-4cc43a0d7111</vt:lpwstr>
  </property>
  <property fmtid="{D5CDD505-2E9C-101B-9397-08002B2CF9AE}" pid="8" name="MSIP_Label_18450391-6d50-49e0-a466-bfda2ff2a5e1_Owner">
    <vt:lpwstr>Arne.Opdal@atea.no</vt:lpwstr>
  </property>
  <property fmtid="{D5CDD505-2E9C-101B-9397-08002B2CF9AE}" pid="9" name="MSIP_Label_18450391-6d50-49e0-a466-bfda2ff2a5e1_SetDate">
    <vt:lpwstr>2020-09-25T09:46:26.2732888Z</vt:lpwstr>
  </property>
  <property fmtid="{D5CDD505-2E9C-101B-9397-08002B2CF9AE}" pid="10" name="MSIP_Label_18450391-6d50-49e0-a466-bfda2ff2a5e1_Name">
    <vt:lpwstr>Internal</vt:lpwstr>
  </property>
  <property fmtid="{D5CDD505-2E9C-101B-9397-08002B2CF9AE}" pid="11" name="MSIP_Label_18450391-6d50-49e0-a466-bfda2ff2a5e1_Application">
    <vt:lpwstr>Microsoft Azure Information Protection</vt:lpwstr>
  </property>
  <property fmtid="{D5CDD505-2E9C-101B-9397-08002B2CF9AE}" pid="12" name="MSIP_Label_18450391-6d50-49e0-a466-bfda2ff2a5e1_ActionId">
    <vt:lpwstr>02820005-0683-4b35-a678-8584f113bdd1</vt:lpwstr>
  </property>
  <property fmtid="{D5CDD505-2E9C-101B-9397-08002B2CF9AE}" pid="13" name="MSIP_Label_18450391-6d50-49e0-a466-bfda2ff2a5e1_Extended_MSFT_Method">
    <vt:lpwstr>Automatic</vt:lpwstr>
  </property>
  <property fmtid="{D5CDD505-2E9C-101B-9397-08002B2CF9AE}" pid="14" name="Sensitivity">
    <vt:lpwstr>Internal</vt:lpwstr>
  </property>
  <property fmtid="{D5CDD505-2E9C-101B-9397-08002B2CF9AE}" pid="15" name="ContentTypeId">
    <vt:lpwstr>0x010100D406588AAFF5AA4180B60CDF438C87A2</vt:lpwstr>
  </property>
</Properties>
</file>