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8" r:id="rId3"/>
    <p:sldId id="260" r:id="rId4"/>
    <p:sldId id="264" r:id="rId5"/>
    <p:sldId id="265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8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138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08AA0-3E41-43C2-BD97-98143E4E54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BE06DF-74C4-45B8-9905-415A5B67A9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E1ADA-7878-4DE8-8CF4-210790847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8BE66-79D1-4D50-8E59-706087EE4B60}" type="datetimeFigureOut">
              <a:rPr lang="en-US" smtClean="0"/>
              <a:t>2020-06-03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C5C9C-F52E-440A-8213-280C0E80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84333-87B6-4DED-A81E-3E191DDC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8C73-60EA-4B17-B4D3-49272686A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2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D06E2-27A9-40CA-8EB6-74F8040DD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870E9B-215E-446D-A7C0-08D6507EA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72A12-7A2A-4FD0-B7EA-8A98FF98A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8BE66-79D1-4D50-8E59-706087EE4B60}" type="datetimeFigureOut">
              <a:rPr lang="en-US" smtClean="0"/>
              <a:t>2020-06-03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3952F-6F2D-40B7-BE1D-69990D482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6DFCC-70E2-4DEE-B7AD-93C2984BC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8C73-60EA-4B17-B4D3-49272686A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95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8A8890-1011-4178-BFE7-D36365B1A9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54D423-319C-493B-A987-F62B309A41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7CB23-2C10-4504-9E3D-7547C11A9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8BE66-79D1-4D50-8E59-706087EE4B60}" type="datetimeFigureOut">
              <a:rPr lang="en-US" smtClean="0"/>
              <a:t>2020-06-03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F6CB2-C1DC-4D94-B108-420165A0D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0DD6B-689B-477A-945B-15C5F1EE7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8C73-60EA-4B17-B4D3-49272686A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943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01F57-0235-4175-B4C8-A14CEB802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69B82-1735-46FF-AB33-2BD654867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6A90F-96CB-4CBD-841B-4FF0F76F2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8BE66-79D1-4D50-8E59-706087EE4B60}" type="datetimeFigureOut">
              <a:rPr lang="en-US" smtClean="0"/>
              <a:t>2020-06-03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3F121-6AAA-45E7-BF49-54F733B94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0997F-58C2-4369-9664-FA842BB17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8C73-60EA-4B17-B4D3-49272686A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17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4F245-37B1-4F27-81FE-FA9BD1606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0926C-D194-4D2E-B984-34D8C09F3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3B7D8-E51D-467B-A584-99512956A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8BE66-79D1-4D50-8E59-706087EE4B60}" type="datetimeFigureOut">
              <a:rPr lang="en-US" smtClean="0"/>
              <a:t>2020-06-03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A85B8-FD59-4CD4-93C4-2D57D4A29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934BF-DC3A-4581-A4CE-EB2EB66FB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8C73-60EA-4B17-B4D3-49272686A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90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A27BC-3378-4BDC-9D4E-905EB931A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7B5CD-F7D0-492C-BDC2-C8C4D3A04E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89A0A3-6F38-45AA-9805-43C3F6501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9DFE6-50B3-41EA-8F1E-EB53693B5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8BE66-79D1-4D50-8E59-706087EE4B60}" type="datetimeFigureOut">
              <a:rPr lang="en-US" smtClean="0"/>
              <a:t>2020-06-03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8F7D8-7DCF-4765-AFD1-DEAFE614D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3C498-830A-47A8-9C1B-D10E1926A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8C73-60EA-4B17-B4D3-49272686A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51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A434C-89F6-4569-8FE3-ADFFF1260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CD700-65FD-4BBD-99D1-CCF17E318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4A7F5-F72E-4581-A42B-797FA15A3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8A943-546E-4CFC-9CD5-E389BA0819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68B7B8-66D1-4421-99F0-9083E737F7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7CA5A7-AA0C-4C16-A249-3181E198F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8BE66-79D1-4D50-8E59-706087EE4B60}" type="datetimeFigureOut">
              <a:rPr lang="en-US" smtClean="0"/>
              <a:t>2020-06-03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7B0547-0331-4169-8742-3D10A589D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642014-7E1B-4C84-8633-95BE62D4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8C73-60EA-4B17-B4D3-49272686A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33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2D9CB-4A71-441A-8E01-DC6166F90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AF71F4-9097-4791-82A1-4AA8BB0C0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8BE66-79D1-4D50-8E59-706087EE4B60}" type="datetimeFigureOut">
              <a:rPr lang="en-US" smtClean="0"/>
              <a:t>2020-06-03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65D0BB-DC1A-41B3-8714-F4AF79627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D926A-38E9-4CDF-AB43-776E72D61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8C73-60EA-4B17-B4D3-49272686A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4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92EF36-A4BF-40BE-8142-1796C8F48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8BE66-79D1-4D50-8E59-706087EE4B60}" type="datetimeFigureOut">
              <a:rPr lang="en-US" smtClean="0"/>
              <a:t>2020-06-03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C279BC-C253-4B0A-BD6D-F4E8524F3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C3001B-114C-49E0-BA69-B7F8787A2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8C73-60EA-4B17-B4D3-49272686A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646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B1EA2-616E-44F1-8B83-63890E877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FF522-AD4D-4089-9ADB-111500193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672584-C590-4A7D-B91D-5C418D19A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59DF51-97CB-40E3-A1FA-EE27B4107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8BE66-79D1-4D50-8E59-706087EE4B60}" type="datetimeFigureOut">
              <a:rPr lang="en-US" smtClean="0"/>
              <a:t>2020-06-03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C62364-EE9B-4E83-A85E-161FC9386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0D17A-C1B0-4662-9332-3A52E7606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8C73-60EA-4B17-B4D3-49272686A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8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59CA8-25A9-400B-8E62-F5F74318A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0C8A0F-F17F-4C1B-A22E-7EF5303BD9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5A0469-D423-449A-A2EE-3D33DED9E4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2547C-181A-4BC9-8689-B6B19C3FD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8BE66-79D1-4D50-8E59-706087EE4B60}" type="datetimeFigureOut">
              <a:rPr lang="en-US" smtClean="0"/>
              <a:t>2020-06-03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C49B72-291C-4A14-8E87-AB9D2218A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3E87FA-FC6A-4FC8-BF36-10B46B517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8C73-60EA-4B17-B4D3-49272686A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502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5C01BC-1388-4A2E-A47B-90574C043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FFF87-B81A-4F60-A2B0-54623BF05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48415-C7EB-4A0F-918C-84E044C15A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8BE66-79D1-4D50-8E59-706087EE4B60}" type="datetimeFigureOut">
              <a:rPr lang="en-US" smtClean="0"/>
              <a:t>2020-06-03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8FDE4-A53D-4F2B-BA59-EDD8C5FF5B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895B3-28BA-4497-B95D-BB8CB949A7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48C73-60EA-4B17-B4D3-49272686A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81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file:///D:\Projects\DTU%20DRL%20Special%20Course\UnityEnvironments\BoxV2\WIN\BoxV2.exe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file:///D:\Projects\DTU%20DRL%20Special%20Course\UnityEnvironments\Flight\WIN\Flight.exe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0A2BB2-B3E6-4E97-AD21-51B57E93FCD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ED80F9-3E72-4193-92D5-533300AE0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Dummy environment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824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B32F2-8DF7-47A7-B225-1ADFBFD71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ED36C-84F9-41A6-9DFA-379FEFE0A6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445042" cy="2347191"/>
          </a:xfrm>
        </p:spPr>
        <p:txBody>
          <a:bodyPr>
            <a:noAutofit/>
          </a:bodyPr>
          <a:lstStyle/>
          <a:p>
            <a:r>
              <a:rPr lang="en-US" sz="1600" dirty="0"/>
              <a:t>State (7) raw</a:t>
            </a:r>
          </a:p>
          <a:p>
            <a:pPr lvl="1"/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velocity</a:t>
            </a:r>
          </a:p>
          <a:p>
            <a:pPr lvl="1"/>
            <a:r>
              <a:rPr lang="en-US" sz="1600" dirty="0"/>
              <a:t>rotation</a:t>
            </a:r>
          </a:p>
          <a:p>
            <a:pPr lvl="1"/>
            <a:r>
              <a:rPr lang="en-US" sz="1600" dirty="0"/>
              <a:t>angular velocity</a:t>
            </a:r>
          </a:p>
          <a:p>
            <a:pPr lvl="1"/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velocity target</a:t>
            </a:r>
          </a:p>
          <a:p>
            <a:pPr lvl="1"/>
            <a:r>
              <a:rPr lang="en-US" sz="1600" dirty="0"/>
              <a:t>rotation target</a:t>
            </a:r>
          </a:p>
          <a:p>
            <a:pPr lvl="1"/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velocity mode</a:t>
            </a:r>
          </a:p>
          <a:p>
            <a:pPr lvl="1"/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rotation mode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9A026C5-4BBF-4DA0-9F3F-4F9950433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855230"/>
          </a:xfrm>
        </p:spPr>
        <p:txBody>
          <a:bodyPr/>
          <a:lstStyle/>
          <a:p>
            <a:r>
              <a:rPr lang="en-US" sz="1600" dirty="0"/>
              <a:t>Action (m=1)</a:t>
            </a:r>
          </a:p>
          <a:p>
            <a:pPr lvl="1"/>
            <a:r>
              <a:rPr lang="en-US" sz="1600" dirty="0"/>
              <a:t>Continuous rotational torque</a:t>
            </a:r>
          </a:p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872CD70-E264-41E6-A4CB-B913AD85609E}"/>
              </a:ext>
            </a:extLst>
          </p:cNvPr>
          <p:cNvSpPr txBox="1">
            <a:spLocks/>
          </p:cNvSpPr>
          <p:nvPr/>
        </p:nvSpPr>
        <p:spPr>
          <a:xfrm>
            <a:off x="838200" y="5169764"/>
            <a:ext cx="3445042" cy="1325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State (n=2) preprocessed</a:t>
            </a:r>
          </a:p>
          <a:p>
            <a:pPr lvl="1"/>
            <a:r>
              <a:rPr lang="en-US" sz="1600" dirty="0"/>
              <a:t>delta rotation</a:t>
            </a:r>
          </a:p>
          <a:p>
            <a:pPr lvl="1"/>
            <a:r>
              <a:rPr lang="en-US" sz="1600" dirty="0"/>
              <a:t>angular velocity</a:t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1135D5C5-7F75-488A-922C-D7041C0B5C1A}"/>
              </a:ext>
            </a:extLst>
          </p:cNvPr>
          <p:cNvSpPr/>
          <p:nvPr/>
        </p:nvSpPr>
        <p:spPr>
          <a:xfrm>
            <a:off x="1660814" y="4451566"/>
            <a:ext cx="562841" cy="3802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320E27F7-DD8F-4827-B4C6-71E6B21E7EF9}"/>
              </a:ext>
            </a:extLst>
          </p:cNvPr>
          <p:cNvSpPr txBox="1">
            <a:spLocks/>
          </p:cNvSpPr>
          <p:nvPr/>
        </p:nvSpPr>
        <p:spPr>
          <a:xfrm>
            <a:off x="6096000" y="3121025"/>
            <a:ext cx="5181600" cy="855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hlinkClick r:id="rId2" action="ppaction://hlinkfile"/>
              </a:rPr>
              <a:t>DEMO (manual control)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692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02A942-9BE2-4110-80D8-F9EBA2C92EB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40B152-8151-4F66-8291-9C50CB67E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Flight environment - design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807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95704-B4A8-48F9-8D1D-9BD1B9CA0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Flight environment – wing calculations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8E7729-B70C-4264-9B12-08187867839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4596685" cy="2063795"/>
              </a:xfrm>
            </p:spPr>
            <p:txBody>
              <a:bodyPr/>
              <a:lstStyle/>
              <a:p>
                <a:r>
                  <a:rPr lang="en-US" sz="1800" dirty="0"/>
                  <a:t>Empirical lift and drag formulas evaluated in points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18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US" sz="1800" dirty="0"/>
                </a:b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18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8E7729-B70C-4264-9B12-0818786783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4596685" cy="2063795"/>
              </a:xfrm>
              <a:blipFill>
                <a:blip r:embed="rId2"/>
                <a:stretch>
                  <a:fillRect l="-928" t="-2655" r="-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5D12628-FA03-4230-8CFF-C796975754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131" y="1733634"/>
            <a:ext cx="5738926" cy="4443330"/>
          </a:xfrm>
        </p:spPr>
      </p:pic>
      <p:pic>
        <p:nvPicPr>
          <p:cNvPr id="8" name="Picture 7" descr="A picture containing object, green, white&#10;&#10;Description automatically generated">
            <a:extLst>
              <a:ext uri="{FF2B5EF4-FFF2-40B4-BE49-F238E27FC236}">
                <a16:creationId xmlns:a16="http://schemas.microsoft.com/office/drawing/2014/main" id="{288763E2-CDAA-4054-829E-41ED3E713F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777" y="4340180"/>
            <a:ext cx="4081530" cy="6485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2F4BB8-EC84-456F-B7C8-2A074BC489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5777" y="5115198"/>
            <a:ext cx="4081530" cy="64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941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A7AB3-4096-4EEF-AC67-C77EB1C00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Flight environment -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8E2A0-5A16-4ED0-A67D-4CB199D35E3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hlinkClick r:id="rId2" action="ppaction://hlinkfile"/>
              </a:rPr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393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C29F2-603B-41B7-A62F-4651AEE0C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Flight environment – reward function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009B2B-38F2-45DC-B104-1EB5D2174B0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67740" y="1858282"/>
            <a:ext cx="2047688" cy="4351338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E8C244-3AF2-465A-9E15-37DDADD3F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8308" y="1853126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Touch-down score criteria</a:t>
            </a:r>
          </a:p>
          <a:p>
            <a:r>
              <a:rPr lang="en-US" dirty="0"/>
              <a:t>IAS (speed)</a:t>
            </a:r>
          </a:p>
          <a:p>
            <a:r>
              <a:rPr lang="en-US" dirty="0"/>
              <a:t>VSI (vertical speed)</a:t>
            </a:r>
          </a:p>
          <a:p>
            <a:r>
              <a:rPr lang="en-US" dirty="0"/>
              <a:t>X (center-line deviation)</a:t>
            </a:r>
          </a:p>
          <a:p>
            <a:r>
              <a:rPr lang="en-US" dirty="0"/>
              <a:t>HDG (heading deviation)</a:t>
            </a:r>
          </a:p>
          <a:p>
            <a:r>
              <a:rPr lang="en-US" dirty="0"/>
              <a:t>Bank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468AE4-A04C-4950-8DA0-057D554DF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9931" y="1853126"/>
            <a:ext cx="1474849" cy="247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441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106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Dummy environment</vt:lpstr>
      <vt:lpstr>Dummy environment</vt:lpstr>
      <vt:lpstr>Flight environment - design</vt:lpstr>
      <vt:lpstr>Flight environment – wing calculations</vt:lpstr>
      <vt:lpstr>Flight environment - demo</vt:lpstr>
      <vt:lpstr>Flight environment – reward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Dummy environment</dc:title>
  <dc:creator>Tore Hilbert</dc:creator>
  <cp:lastModifiedBy>Tore Hilbert</cp:lastModifiedBy>
  <cp:revision>7</cp:revision>
  <dcterms:created xsi:type="dcterms:W3CDTF">2020-06-02T08:19:28Z</dcterms:created>
  <dcterms:modified xsi:type="dcterms:W3CDTF">2020-06-03T08:22:27Z</dcterms:modified>
</cp:coreProperties>
</file>