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73" r:id="rId6"/>
    <p:sldId id="276" r:id="rId7"/>
    <p:sldId id="260" r:id="rId8"/>
    <p:sldId id="275" r:id="rId9"/>
    <p:sldId id="274" r:id="rId10"/>
    <p:sldId id="258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92170-C61D-4031-80CC-99A9E1859B50}">
          <p14:sldIdLst>
            <p14:sldId id="256"/>
            <p14:sldId id="257"/>
            <p14:sldId id="264"/>
            <p14:sldId id="263"/>
            <p14:sldId id="273"/>
            <p14:sldId id="276"/>
            <p14:sldId id="260"/>
            <p14:sldId id="275"/>
            <p14:sldId id="274"/>
            <p14:sldId id="25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71" d="100"/>
          <a:sy n="71" d="100"/>
        </p:scale>
        <p:origin x="-96" y="-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77F4C4-1675-437E-8D23-657FDF78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55BC2F-8DE8-460B-B3BE-D03E41D0E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85861A-7295-40FA-8C4C-8A0AD301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6128-A196-4771-B852-88A5CFF8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ED58C-7F1C-4A9E-96D0-C1031EF4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841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25997-9FCD-4EDB-BC9C-A7B7372A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DA1EF8-61B7-4BBB-9760-39AA06753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30011B-0175-4119-BE6A-784A8894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C8F406-E5F7-4068-B68C-7B7B56F9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3E61A1-DF93-483C-B8D6-A1154B27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6E9CD13-D0B7-4CF8-8602-FFF650F68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1A39FF-7C89-4F9C-B931-52E1A541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145E57-7C36-4DB9-929B-D621B8F6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2BA6C0-C244-40CA-937C-03EF7C04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FDC714-FFD5-4DC3-BA44-815D385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12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14B5D-9FA4-4092-898C-FFD6C97D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4061D9-5BE6-4FB4-A118-D9BDA61A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BB4419-BCBB-455F-BC6C-854D7E66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341032-D476-4AD4-B9A0-CDFBCA4D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821FA2-3ADA-4188-B578-EB604EAE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6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594EC-BF59-4C82-8D91-7DC51525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9BB315-F990-4A8D-8312-2FA6AAFB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147ABA-C5E1-4F97-AA9D-28DE4768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75E206-EFB9-4F85-96A1-A0B2A33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FD3D87-EBAF-4C4C-B7DA-0A6A7E30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96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1FB91F-FA72-49F8-85AC-1264DBF3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964451-96B8-4FF8-AFD1-6FEBF216F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62C6D1-0C76-4888-BEFB-BA6D4051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BC39D0-B9C9-43EE-88C0-EFFEB972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4E1353-7FBA-4B7B-B5BE-B6CB525C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A8F363-42A9-4D50-8872-0934FAA5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27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B4997-424A-444D-89B3-8175407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B3D967-1571-44FA-9D03-B9499717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7C0FBC-B1ED-4B9A-8048-BDCC6D35C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5A9B708-4363-4F22-A6F9-E6E2616A2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7C4C57-4101-4CB3-9749-B8E00365C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FB60B9-39E3-49A9-8F8E-8050BBB5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3F0E61D-E10C-4DC3-BAD8-E6F0AE4D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9BDAF2-1458-4A92-BB3B-6A695BA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53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EBB1E-94E4-4F7B-8102-04497275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192734-9474-490E-8BA6-8E6447A0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4DA49A4-4328-49CB-8DC1-A95EE07E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96E216-FB7A-464C-9C62-895800A0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59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A88ECAD-20D0-4601-940E-2FCFC0F3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316DAA-C857-45F4-8F7D-D98DB701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7D03AE-1A8C-4CB8-AD85-22575D5B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60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1A700-C8F7-44BD-ADC8-AA633B4D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653269-C573-426D-A58D-856D48DE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809ED5-B59F-45F2-B2A1-77D72874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D5AB2E-7FB3-4936-8374-8802E683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2F40C2-EE7E-46A4-9201-ACC72C1C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B9D630-2B50-4864-9F34-1B9D4501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732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BC009-A82B-4221-822A-D9FB14ED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38F02F8-7FEE-4455-82FB-354529560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FDC726-F10D-4D0F-BD34-DA2E27F0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11376A-3E8E-481A-9BEC-70204B75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AA6965-2ADB-41D5-BF9B-D85B9E1C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BEF9B5-4617-4029-88A8-F148B4B0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186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7DDBE40-9A21-4633-B2C7-94EFD5BA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1A9B35-58C1-4D93-868F-56690666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60DEBF-9CE2-41F9-906D-BA3655980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5EB6-8738-4100-9F55-71A68F8661C9}" type="datetimeFigureOut">
              <a:rPr lang="nb-NO" smtClean="0"/>
              <a:t>31.05.18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E5F702-6573-4058-89AB-F2F6728F4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C45A5F-5588-4C39-B729-FDD6963E6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429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2287C8-A11F-40E9-B35F-6429D04D4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b="1" dirty="0"/>
              <a:t>PRO101-1 -Webprosjekt</a:t>
            </a:r>
            <a:br>
              <a:rPr lang="nb-NO" b="1" dirty="0"/>
            </a:b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4D4CD78-13D3-4150-A3BC-62EFE9D01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</a:t>
            </a:r>
            <a:r>
              <a:rPr lang="nb-NO" dirty="0" smtClean="0"/>
              <a:t>10</a:t>
            </a:r>
          </a:p>
          <a:p>
            <a:r>
              <a:rPr lang="nb-NO" dirty="0" smtClean="0"/>
              <a:t>Andreas, </a:t>
            </a:r>
            <a:r>
              <a:rPr lang="nb-NO" dirty="0" err="1" smtClean="0"/>
              <a:t>Bernadette</a:t>
            </a:r>
            <a:r>
              <a:rPr lang="nb-NO" dirty="0" smtClean="0"/>
              <a:t>, Ida, Karsten, </a:t>
            </a:r>
            <a:r>
              <a:rPr lang="nb-NO" dirty="0" err="1" smtClean="0"/>
              <a:t>Tharin</a:t>
            </a:r>
            <a:r>
              <a:rPr lang="nb-NO" dirty="0" smtClean="0"/>
              <a:t> og Torgrim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6832707" y="39175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778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95B50-A8B4-44D2-8952-23C2F78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Demonstrasjon av løsningen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AD37E5E-2654-45FF-A3E5-80B2F2712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016" y="1825625"/>
            <a:ext cx="7643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Arbeidsprosess 1 (Design fasen)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Design fasen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Skisser</a:t>
            </a:r>
          </a:p>
          <a:p>
            <a:endParaRPr lang="nb-NO" dirty="0"/>
          </a:p>
          <a:p>
            <a:r>
              <a:rPr lang="nb-NO" dirty="0"/>
              <a:t>Fargebruk</a:t>
            </a:r>
          </a:p>
          <a:p>
            <a:endParaRPr lang="nb-NO" dirty="0"/>
          </a:p>
          <a:p>
            <a:r>
              <a:rPr lang="nb-NO" dirty="0"/>
              <a:t>Elementer 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7D14A78-FED0-4889-8852-E160ABFD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91" y="1535835"/>
            <a:ext cx="6335110" cy="44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2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Arbeidsprosess 2 (Teknisk fasen)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Tekniske fasen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Github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Local testing &amp; Online testing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Våre Verktøy – Plugin &amp; Widget</a:t>
            </a:r>
          </a:p>
          <a:p>
            <a:endParaRPr lang="nb-NO" dirty="0"/>
          </a:p>
          <a:p>
            <a:r>
              <a:rPr lang="nb-NO" dirty="0"/>
              <a:t>Custom CSS / Html / JavaScript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9F31D1-D105-474C-BB48-5EE2A16B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38" y="4154044"/>
            <a:ext cx="2000601" cy="1167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367A89-4D13-4FB9-8DAF-AEFBAE09A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39" y="2165660"/>
            <a:ext cx="1296100" cy="13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2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Vårt Hovedcampus - Vulkan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A388669D-4848-4ACD-9A19-406002E6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22" y="1690688"/>
            <a:ext cx="6305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6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2E6777-1971-4229-B03C-2B09B6C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Finn veien siden 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8EA5E7-5887-4D62-9E69-4416E96F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585" y="1690688"/>
            <a:ext cx="5918830" cy="488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6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2E6777-1971-4229-B03C-2B09B6C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Finn veien siden 2.0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DC43ADF-4FBB-4479-AFE5-CDE340EE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49" y="1522832"/>
            <a:ext cx="6651701" cy="50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8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979AE3-DCE4-4ED2-9E46-49186532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Problemløsning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C0B4CF-5DCA-41FF-9290-A1E0250A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Arrangementer – </a:t>
            </a:r>
            <a:r>
              <a:rPr lang="nb-NO" dirty="0" err="1"/>
              <a:t>shortcode</a:t>
            </a:r>
            <a:r>
              <a:rPr lang="nb-NO" dirty="0"/>
              <a:t> </a:t>
            </a:r>
            <a:r>
              <a:rPr lang="nb-NO" dirty="0" err="1"/>
              <a:t>plugin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Kartløsning – </a:t>
            </a:r>
            <a:r>
              <a:rPr lang="nb-NO" dirty="0" err="1" smtClean="0"/>
              <a:t>Snazzymaps</a:t>
            </a:r>
            <a:r>
              <a:rPr lang="nb-NO" dirty="0" smtClean="0"/>
              <a:t>, Google API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Mobilløsning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46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4DC53-0FD5-42A1-BA82-0AB058DD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Brukergrensesnitt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E8F40B-AFB2-4B4D-8C82-67D09773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Målgruppen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Usability</a:t>
            </a:r>
          </a:p>
          <a:p>
            <a:endParaRPr lang="nb-NO" dirty="0"/>
          </a:p>
          <a:p>
            <a:r>
              <a:rPr lang="nb-NO" dirty="0" smtClean="0"/>
              <a:t>Designprinsipper</a:t>
            </a:r>
          </a:p>
          <a:p>
            <a:endParaRPr lang="nb-NO" dirty="0"/>
          </a:p>
          <a:p>
            <a:r>
              <a:rPr lang="nb-NO" dirty="0" smtClean="0"/>
              <a:t>Universell utforming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37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4DC53-0FD5-42A1-BA82-0AB058DD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dirty="0"/>
              <a:t>Brukertesting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E8F40B-AFB2-4B4D-8C82-67D09773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Hva fikk vi ut av testene?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Hvilken </a:t>
            </a:r>
            <a:r>
              <a:rPr lang="nb-NO" dirty="0" smtClean="0"/>
              <a:t>endringer </a:t>
            </a:r>
            <a:r>
              <a:rPr lang="nb-NO" dirty="0"/>
              <a:t>ble gjort?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789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103</Words>
  <Application>Microsoft Macintosh PowerPoint</Application>
  <PresentationFormat>Tilpasset</PresentationFormat>
  <Paragraphs>66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1" baseType="lpstr">
      <vt:lpstr>Office Theme</vt:lpstr>
      <vt:lpstr>PRO101-1 -Webprosjekt </vt:lpstr>
      <vt:lpstr>Arbeidsprosess 1 (Design fasen)</vt:lpstr>
      <vt:lpstr>Arbeidsprosess 2 (Teknisk fasen)</vt:lpstr>
      <vt:lpstr>Vårt Hovedcampus - Vulkan</vt:lpstr>
      <vt:lpstr>Finn veien siden 1.0</vt:lpstr>
      <vt:lpstr>Finn veien siden 2.0</vt:lpstr>
      <vt:lpstr>Problemløsning</vt:lpstr>
      <vt:lpstr>Brukergrensesnitt</vt:lpstr>
      <vt:lpstr>Brukertesting</vt:lpstr>
      <vt:lpstr>Demonstrasjon av løsningen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PRO101-1 -Webprosjekt </dc:title>
  <dc:creator>Tharin Chobkaphol</dc:creator>
  <cp:lastModifiedBy>Ida Gylvik</cp:lastModifiedBy>
  <cp:revision>113</cp:revision>
  <dcterms:created xsi:type="dcterms:W3CDTF">2018-05-28T13:29:04Z</dcterms:created>
  <dcterms:modified xsi:type="dcterms:W3CDTF">2018-05-31T19:04:13Z</dcterms:modified>
</cp:coreProperties>
</file>