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3" r:id="rId6"/>
    <p:sldId id="267" r:id="rId7"/>
    <p:sldId id="268" r:id="rId8"/>
    <p:sldId id="269" r:id="rId9"/>
    <p:sldId id="270" r:id="rId10"/>
    <p:sldId id="271" r:id="rId11"/>
    <p:sldId id="260" r:id="rId12"/>
    <p:sldId id="258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92170-C61D-4031-80CC-99A9E1859B50}">
          <p14:sldIdLst>
            <p14:sldId id="256"/>
            <p14:sldId id="265"/>
            <p14:sldId id="257"/>
            <p14:sldId id="264"/>
            <p14:sldId id="263"/>
            <p14:sldId id="267"/>
            <p14:sldId id="268"/>
            <p14:sldId id="269"/>
            <p14:sldId id="270"/>
            <p14:sldId id="271"/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F4C4-1675-437E-8D23-657FDF78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5BC2F-8DE8-460B-B3BE-D03E41D0E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861A-7295-40FA-8C4C-8A0AD301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6128-A196-4771-B852-88A5CFF8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D58C-7F1C-4A9E-96D0-C1031EF4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84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5997-9FCD-4EDB-BC9C-A7B7372A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A1EF8-61B7-4BBB-9760-39AA06753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011B-0175-4119-BE6A-784A8894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8F406-E5F7-4068-B68C-7B7B56F9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E61A1-DF93-483C-B8D6-A1154B27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9CD13-D0B7-4CF8-8602-FFF650F68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39FF-7C89-4F9C-B931-52E1A541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5E57-7C36-4DB9-929B-D621B8F6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A6C0-C244-40CA-937C-03EF7C04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C714-FFD5-4DC3-BA44-815D385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12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4B5D-9FA4-4092-898C-FFD6C97D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61D9-5BE6-4FB4-A118-D9BDA61A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4419-BCBB-455F-BC6C-854D7E66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1032-D476-4AD4-B9A0-CDFBCA4D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1FA2-3ADA-4188-B578-EB604EA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94EC-BF59-4C82-8D91-7DC5152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B315-F990-4A8D-8312-2FA6AAFB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7ABA-C5E1-4F97-AA9D-28DE4768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E206-EFB9-4F85-96A1-A0B2A33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3D87-EBAF-4C4C-B7DA-0A6A7E30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96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91F-FA72-49F8-85AC-1264DBF3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4451-96B8-4FF8-AFD1-6FEBF216F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2C6D1-0C76-4888-BEFB-BA6D4051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39D0-B9C9-43EE-88C0-EFFEB972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E1353-7FBA-4B7B-B5BE-B6CB525C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F363-42A9-4D50-8872-0934FAA5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27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4997-424A-444D-89B3-8175407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D967-1571-44FA-9D03-B9499717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C0FBC-B1ED-4B9A-8048-BDCC6D35C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9B708-4363-4F22-A6F9-E6E2616A2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4C57-4101-4CB3-9749-B8E00365C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B60B9-39E3-49A9-8F8E-8050BBB5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0E61D-E10C-4DC3-BAD8-E6F0AE4D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DAF2-1458-4A92-BB3B-6A695BA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53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B1E-94E4-4F7B-8102-04497275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92734-9474-490E-8BA6-8E6447A0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A49A4-4328-49CB-8DC1-A95EE07E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6E216-FB7A-464C-9C62-895800A0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9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8ECAD-20D0-4601-940E-2FCFC0F3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16DAA-C857-45F4-8F7D-D98DB701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D03AE-1A8C-4CB8-AD85-22575D5B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0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A700-C8F7-44BD-ADC8-AA633B4D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269-C573-426D-A58D-856D48DE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9ED5-B59F-45F2-B2A1-77D72874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AB2E-7FB3-4936-8374-8802E683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40C2-EE7E-46A4-9201-ACC72C1C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D630-2B50-4864-9F34-1B9D4501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3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C009-A82B-4221-822A-D9FB14ED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F02F8-7FEE-4455-82FB-354529560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DC726-F10D-4D0F-BD34-DA2E27F0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1376A-3E8E-481A-9BEC-70204B75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A6965-2ADB-41D5-BF9B-D85B9E1C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F9B5-4617-4029-88A8-F148B4B0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186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DBE40-9A21-4633-B2C7-94EFD5BA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A9B35-58C1-4D93-868F-56690666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DEBF-9CE2-41F9-906D-BA3655980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5EB6-8738-4100-9F55-71A68F8661C9}" type="datetimeFigureOut">
              <a:rPr lang="nb-NO" smtClean="0"/>
              <a:t>28.05.2018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F702-6573-4058-89AB-F2F6728F4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5A5F-5588-4C39-B729-FDD6963E6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3A91-2A7B-46B0-83BB-0EE7CC9C74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42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87C8-A11F-40E9-B35F-6429D04D4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b="1" dirty="0"/>
              <a:t>PRO101-1 -Webprosjekt</a:t>
            </a:r>
            <a:br>
              <a:rPr lang="nb-NO" b="1" dirty="0"/>
            </a:b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4CD78-13D3-4150-A3BC-62EFE9D01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10</a:t>
            </a:r>
          </a:p>
        </p:txBody>
      </p:sp>
    </p:spTree>
    <p:extLst>
      <p:ext uri="{BB962C8B-B14F-4D97-AF65-F5344CB8AC3E}">
        <p14:creationId xmlns:p14="http://schemas.microsoft.com/office/powerpoint/2010/main" val="185778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3AD6-9CB6-4467-97E1-CF2B76F3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Campus - Arrangementer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93D86E-E718-469B-8696-AD4003D19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851" y="2143449"/>
            <a:ext cx="9270297" cy="38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4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AE3-DCE4-4ED2-9E46-49186532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Problemløsning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B4CF-5DCA-41FF-9290-A1E0250A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Kartløsning – Snazzymaps, Google API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Arrangementer – Events calender</a:t>
            </a:r>
          </a:p>
          <a:p>
            <a:endParaRPr lang="nb-NO" dirty="0"/>
          </a:p>
          <a:p>
            <a:r>
              <a:rPr lang="nb-NO" dirty="0"/>
              <a:t>Mobilløsning</a:t>
            </a:r>
          </a:p>
          <a:p>
            <a:endParaRPr lang="nb-NO" dirty="0"/>
          </a:p>
          <a:p>
            <a:r>
              <a:rPr lang="nb-NO" dirty="0"/>
              <a:t>Brukertesting</a:t>
            </a:r>
          </a:p>
          <a:p>
            <a:endParaRPr lang="nb-NO" dirty="0"/>
          </a:p>
          <a:p>
            <a:r>
              <a:rPr lang="nb-NO" dirty="0"/>
              <a:t> Bruk av Kanban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46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5B50-A8B4-44D2-8952-23C2F784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Demonstrasjon av løsningen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D37E5E-2654-45FF-A3E5-80B2F271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016" y="1825625"/>
            <a:ext cx="7643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AB15-A293-4E18-B1B3-AC7883E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Innhold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346A-C675-4691-AE97-3FC60EF2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Presentasjon av løsningen</a:t>
            </a:r>
          </a:p>
          <a:p>
            <a:r>
              <a:rPr lang="nb-NO" dirty="0"/>
              <a:t>Arbeidsprosses 1 (Design)</a:t>
            </a:r>
          </a:p>
          <a:p>
            <a:r>
              <a:rPr lang="nb-NO" dirty="0"/>
              <a:t>Arbeidsprosses 2 (Teknisk)</a:t>
            </a:r>
          </a:p>
          <a:p>
            <a:r>
              <a:rPr lang="nb-NO" dirty="0"/>
              <a:t>Vårt hovedcampus</a:t>
            </a:r>
          </a:p>
          <a:p>
            <a:r>
              <a:rPr lang="nb-NO" dirty="0"/>
              <a:t>Campus side - oversikt</a:t>
            </a:r>
          </a:p>
          <a:p>
            <a:r>
              <a:rPr lang="nb-NO" dirty="0"/>
              <a:t>Problemløsning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84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1 (Design fase)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Design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Skisser</a:t>
            </a:r>
          </a:p>
          <a:p>
            <a:endParaRPr lang="nb-NO" dirty="0"/>
          </a:p>
          <a:p>
            <a:r>
              <a:rPr lang="nb-NO" dirty="0"/>
              <a:t>Fargebruk</a:t>
            </a:r>
          </a:p>
          <a:p>
            <a:endParaRPr lang="nb-NO" dirty="0"/>
          </a:p>
          <a:p>
            <a:r>
              <a:rPr lang="nb-NO" dirty="0"/>
              <a:t>Knapper 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14A78-FED0-4889-8852-E160ABFD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91" y="1535835"/>
            <a:ext cx="6335110" cy="44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2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Arbeidsprosess 2 (Teknisk fase)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Tekniske fasen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Github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Local testing &amp; Online testing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Våre Verktøy – Plugin &amp; Widget</a:t>
            </a:r>
          </a:p>
          <a:p>
            <a:endParaRPr lang="nb-NO" dirty="0"/>
          </a:p>
          <a:p>
            <a:r>
              <a:rPr lang="nb-NO" dirty="0"/>
              <a:t>Custom CSS / Html / JavaScript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8012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944-705D-4343-BE01-500C1A2A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Vårt Hovedcampus - Vulkan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B19-62F3-49D2-B8C0-FCBD64A7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  <a:p>
            <a:endParaRPr lang="nb-NO" dirty="0"/>
          </a:p>
          <a:p>
            <a:r>
              <a:rPr lang="nb-NO" dirty="0"/>
              <a:t>Designprinsipper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388669D-4848-4ACD-9A19-406002E6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22" y="1690688"/>
            <a:ext cx="6305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1477-CF54-4490-93D9-E2F32DD0D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Campus - Oversikt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E6989-49A9-4470-BD48-8DAFEAD31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826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9F84-71A8-4F72-BCFA-7C018FEA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 Campus - Infobokser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66A236-7496-46A2-97A3-D35992C0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30" y="1690688"/>
            <a:ext cx="7207172" cy="47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9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3360-C9B5-4051-8C7E-3AAF9314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Kart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CAA16-B0B4-43EE-A126-47F17F25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40" y="2104009"/>
            <a:ext cx="10019727" cy="40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6777-1971-4229-B03C-2B09B6C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Campus - Nærområdet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ECC0E-05E9-431A-9482-79AFDC8B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99" y="1480325"/>
            <a:ext cx="6374167" cy="49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1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106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PRO101-1 -Webprosjekt </vt:lpstr>
      <vt:lpstr>Innhold</vt:lpstr>
      <vt:lpstr>Arbeidsprosess 1 (Design fase)</vt:lpstr>
      <vt:lpstr>Arbeidsprosess 2 (Teknisk fase)</vt:lpstr>
      <vt:lpstr>Vårt Hovedcampus - Vulkan</vt:lpstr>
      <vt:lpstr>Campus - Oversikt</vt:lpstr>
      <vt:lpstr> Campus - Infobokser</vt:lpstr>
      <vt:lpstr>Campus - Kart</vt:lpstr>
      <vt:lpstr>Campus - Nærområdet</vt:lpstr>
      <vt:lpstr>Campus - Arrangementer</vt:lpstr>
      <vt:lpstr>Problemløsning</vt:lpstr>
      <vt:lpstr>Demonstrasjon av løsningen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PRO101-1 -Webprosjekt </dc:title>
  <dc:creator>Tharin Chobkaphol</dc:creator>
  <cp:lastModifiedBy>Tharin Chobkaphol</cp:lastModifiedBy>
  <cp:revision>76</cp:revision>
  <dcterms:created xsi:type="dcterms:W3CDTF">2018-05-28T13:29:04Z</dcterms:created>
  <dcterms:modified xsi:type="dcterms:W3CDTF">2018-05-29T13:25:38Z</dcterms:modified>
</cp:coreProperties>
</file>