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73" r:id="rId12"/>
    <p:sldId id="260" r:id="rId13"/>
    <p:sldId id="275" r:id="rId14"/>
    <p:sldId id="274" r:id="rId15"/>
    <p:sldId id="258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65"/>
            <p14:sldId id="257"/>
            <p14:sldId id="264"/>
            <p14:sldId id="263"/>
            <p14:sldId id="267"/>
            <p14:sldId id="268"/>
            <p14:sldId id="269"/>
            <p14:sldId id="270"/>
            <p14:sldId id="271"/>
            <p14:sldId id="273"/>
            <p14:sldId id="260"/>
            <p14:sldId id="275"/>
            <p14:sldId id="27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AD6-9CB6-4467-97E1-CF2B76F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Arrangementer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D86E-E718-469B-8696-AD4003D1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51" y="2143449"/>
            <a:ext cx="9270297" cy="3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Finn veien siden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EA5E7-5887-4D62-9E69-4416E96F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95" y="1690688"/>
            <a:ext cx="5720410" cy="47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Kartløsning – Snazzymaps, Google API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Arrangementer – shortcode plugin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Mobilløsning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Universel utforming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Målgruppen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Usability</a:t>
            </a:r>
          </a:p>
          <a:p>
            <a:endParaRPr lang="nb-NO" dirty="0"/>
          </a:p>
          <a:p>
            <a:r>
              <a:rPr lang="nb-NO" dirty="0"/>
              <a:t>Designprinsipper</a:t>
            </a:r>
          </a:p>
        </p:txBody>
      </p:sp>
    </p:spTree>
    <p:extLst>
      <p:ext uri="{BB962C8B-B14F-4D97-AF65-F5344CB8AC3E}">
        <p14:creationId xmlns:p14="http://schemas.microsoft.com/office/powerpoint/2010/main" val="402537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C53-0FD5-42A1-BA82-0AB058DD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dirty="0"/>
              <a:t>Brukertesting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40B-AFB2-4B4D-8C82-67D09773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Hva fikk vi ut av testene?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Hvilken Endringer ble gjort?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789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B15-A293-4E18-B1B3-AC7883E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346A-C675-4691-AE97-3FC60EF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Arbeidsprosses 1 (Design)</a:t>
            </a:r>
          </a:p>
          <a:p>
            <a:r>
              <a:rPr lang="nb-NO" dirty="0"/>
              <a:t>Arbeidsprosses 2 (Teknisk)</a:t>
            </a:r>
          </a:p>
          <a:p>
            <a:r>
              <a:rPr lang="nb-NO" dirty="0"/>
              <a:t>Vårt hovedcampus</a:t>
            </a:r>
          </a:p>
          <a:p>
            <a:r>
              <a:rPr lang="nb-NO" dirty="0"/>
              <a:t>Campus side - oversikt</a:t>
            </a:r>
          </a:p>
          <a:p>
            <a:r>
              <a:rPr lang="nb-NO" dirty="0"/>
              <a:t>Problemløsning</a:t>
            </a:r>
          </a:p>
          <a:p>
            <a:r>
              <a:rPr lang="nb-NO" dirty="0"/>
              <a:t>Brukertesting</a:t>
            </a:r>
          </a:p>
          <a:p>
            <a:r>
              <a:rPr lang="nb-NO" dirty="0"/>
              <a:t>Universell utforming </a:t>
            </a:r>
          </a:p>
          <a:p>
            <a:r>
              <a:rPr lang="nb-NO" dirty="0"/>
              <a:t>Demonstrasjon av løsningen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4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Elementer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31D1-D105-474C-BB48-5EE2A16B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38" y="4154044"/>
            <a:ext cx="2000601" cy="116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67A89-4D13-4FB9-8DAF-AEFBAE09A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39" y="2165660"/>
            <a:ext cx="1296100" cy="13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r>
              <a:rPr lang="nb-NO" dirty="0"/>
              <a:t>Valg av design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477-CF54-4490-93D9-E2F32DD0D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Campus - Oversikt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6989-49A9-4470-BD48-8DAFEAD31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F84-71A8-4F72-BCFA-7C018FE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 Campus - Infobokser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6A236-7496-46A2-97A3-D35992C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0" y="1690688"/>
            <a:ext cx="7207172" cy="47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360-C9B5-4051-8C7E-3AAF931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Kart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CAA16-B0B4-43EE-A126-47F17F25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0" y="2104009"/>
            <a:ext cx="10019727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Nærområdet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ECC0E-05E9-431A-9482-79AFDC8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1480325"/>
            <a:ext cx="6374167" cy="49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127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PRO101-1 -Webprosjekt </vt:lpstr>
      <vt:lpstr>Innhold</vt:lpstr>
      <vt:lpstr>Arbeidsprosess 1 (Design fasen)</vt:lpstr>
      <vt:lpstr>Arbeidsprosess 2 (Teknisk fasen)</vt:lpstr>
      <vt:lpstr>Vårt Hovedcampus - Vulkan</vt:lpstr>
      <vt:lpstr>Campus - Oversikt</vt:lpstr>
      <vt:lpstr> Campus - Infobokser</vt:lpstr>
      <vt:lpstr>Campus - Kart</vt:lpstr>
      <vt:lpstr>Campus - Nærområdet</vt:lpstr>
      <vt:lpstr>Campus - Arrangementer</vt:lpstr>
      <vt:lpstr>Finn veien siden</vt:lpstr>
      <vt:lpstr>Problemløsning</vt:lpstr>
      <vt:lpstr>Universel utforming</vt:lpstr>
      <vt:lpstr>Brukertesting</vt:lpstr>
      <vt:lpstr>Demonstrasjon av 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Tharin Chobkaphol</cp:lastModifiedBy>
  <cp:revision>108</cp:revision>
  <dcterms:created xsi:type="dcterms:W3CDTF">2018-05-28T13:29:04Z</dcterms:created>
  <dcterms:modified xsi:type="dcterms:W3CDTF">2018-05-31T14:07:32Z</dcterms:modified>
</cp:coreProperties>
</file>