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5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B0E56-FF73-4CE8-B7C9-9943C97DB4CA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AD8D690-D648-4020-A2A9-574594A7CB25}">
      <dgm:prSet phldrT="[텍스트]"/>
      <dgm:spPr/>
      <dgm:t>
        <a:bodyPr/>
        <a:lstStyle/>
        <a:p>
          <a:pPr latinLnBrk="1"/>
          <a:r>
            <a:rPr lang="ko-KR" altLang="en-US" b="1" dirty="0" smtClean="0"/>
            <a:t>메인</a:t>
          </a:r>
          <a:endParaRPr lang="ko-KR" altLang="en-US" b="1" dirty="0"/>
        </a:p>
      </dgm:t>
    </dgm:pt>
    <dgm:pt modelId="{A695136C-5300-4EF0-8498-C16F53F0D076}" type="parTrans" cxnId="{40C829FF-797E-4852-A5F7-1B57828C867B}">
      <dgm:prSet/>
      <dgm:spPr/>
      <dgm:t>
        <a:bodyPr/>
        <a:lstStyle/>
        <a:p>
          <a:pPr latinLnBrk="1"/>
          <a:endParaRPr lang="ko-KR" altLang="en-US"/>
        </a:p>
      </dgm:t>
    </dgm:pt>
    <dgm:pt modelId="{BA983ACF-048A-4ABE-B2F4-708A19733BD6}" type="sibTrans" cxnId="{40C829FF-797E-4852-A5F7-1B57828C867B}">
      <dgm:prSet/>
      <dgm:spPr/>
      <dgm:t>
        <a:bodyPr/>
        <a:lstStyle/>
        <a:p>
          <a:pPr latinLnBrk="1"/>
          <a:endParaRPr lang="ko-KR" altLang="en-US"/>
        </a:p>
      </dgm:t>
    </dgm:pt>
    <dgm:pt modelId="{31822DFB-5E88-4F08-BCF4-6C29F887633E}">
      <dgm:prSet phldrT="[텍스트]"/>
      <dgm:spPr/>
      <dgm:t>
        <a:bodyPr/>
        <a:lstStyle/>
        <a:p>
          <a:pPr latinLnBrk="1"/>
          <a:r>
            <a:rPr lang="ko-KR" altLang="en-US" b="1" dirty="0" smtClean="0"/>
            <a:t>플레이어</a:t>
          </a:r>
          <a:endParaRPr lang="ko-KR" altLang="en-US" b="1" dirty="0"/>
        </a:p>
      </dgm:t>
    </dgm:pt>
    <dgm:pt modelId="{582A2A8C-A6E9-496E-9793-F7F7FBED7165}" type="parTrans" cxnId="{B1D8A885-E574-42B7-B66E-1BE75D74C51A}">
      <dgm:prSet/>
      <dgm:spPr/>
      <dgm:t>
        <a:bodyPr/>
        <a:lstStyle/>
        <a:p>
          <a:pPr latinLnBrk="1"/>
          <a:endParaRPr lang="ko-KR" altLang="en-US"/>
        </a:p>
      </dgm:t>
    </dgm:pt>
    <dgm:pt modelId="{A580668B-A9E1-4287-8EE1-4A03AF8CC245}" type="sibTrans" cxnId="{B1D8A885-E574-42B7-B66E-1BE75D74C51A}">
      <dgm:prSet/>
      <dgm:spPr/>
      <dgm:t>
        <a:bodyPr/>
        <a:lstStyle/>
        <a:p>
          <a:pPr latinLnBrk="1"/>
          <a:endParaRPr lang="ko-KR" altLang="en-US"/>
        </a:p>
      </dgm:t>
    </dgm:pt>
    <dgm:pt modelId="{FD480023-C67B-4304-A656-7330A7BD0E43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에너미</a:t>
          </a:r>
          <a:endParaRPr lang="ko-KR" altLang="en-US" b="1" dirty="0"/>
        </a:p>
      </dgm:t>
    </dgm:pt>
    <dgm:pt modelId="{A337A38B-47B0-4E00-A1B7-33A7DC99CFB5}" type="parTrans" cxnId="{51D7BEE3-CBB3-4931-ACCE-0FC269094A19}">
      <dgm:prSet/>
      <dgm:spPr/>
      <dgm:t>
        <a:bodyPr/>
        <a:lstStyle/>
        <a:p>
          <a:pPr latinLnBrk="1"/>
          <a:endParaRPr lang="ko-KR" altLang="en-US"/>
        </a:p>
      </dgm:t>
    </dgm:pt>
    <dgm:pt modelId="{6D2FAABA-126B-41FC-A564-42C4DD682C4B}" type="sibTrans" cxnId="{51D7BEE3-CBB3-4931-ACCE-0FC269094A19}">
      <dgm:prSet/>
      <dgm:spPr/>
      <dgm:t>
        <a:bodyPr/>
        <a:lstStyle/>
        <a:p>
          <a:pPr latinLnBrk="1"/>
          <a:endParaRPr lang="ko-KR" altLang="en-US"/>
        </a:p>
      </dgm:t>
    </dgm:pt>
    <dgm:pt modelId="{00477C17-737A-4618-95E7-80FB97A1CDDA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에너미</a:t>
          </a:r>
          <a:r>
            <a:rPr lang="ko-KR" altLang="en-US" b="1" dirty="0" smtClean="0"/>
            <a:t> </a:t>
          </a:r>
          <a:r>
            <a:rPr lang="ko-KR" altLang="en-US" b="1" dirty="0" err="1" smtClean="0"/>
            <a:t>샷</a:t>
          </a:r>
          <a:endParaRPr lang="ko-KR" altLang="en-US" b="1" dirty="0"/>
        </a:p>
      </dgm:t>
    </dgm:pt>
    <dgm:pt modelId="{BB0B3785-EF83-48B1-A384-4BF3F37898A7}" type="parTrans" cxnId="{22D3BFE7-E016-41B0-BCD1-520D5C92AD05}">
      <dgm:prSet/>
      <dgm:spPr/>
      <dgm:t>
        <a:bodyPr/>
        <a:lstStyle/>
        <a:p>
          <a:pPr latinLnBrk="1"/>
          <a:endParaRPr lang="ko-KR" altLang="en-US"/>
        </a:p>
      </dgm:t>
    </dgm:pt>
    <dgm:pt modelId="{848786AF-EB6B-40C5-9520-58C6F75347BF}" type="sibTrans" cxnId="{22D3BFE7-E016-41B0-BCD1-520D5C92AD05}">
      <dgm:prSet/>
      <dgm:spPr/>
      <dgm:t>
        <a:bodyPr/>
        <a:lstStyle/>
        <a:p>
          <a:pPr latinLnBrk="1"/>
          <a:endParaRPr lang="ko-KR" altLang="en-US"/>
        </a:p>
      </dgm:t>
    </dgm:pt>
    <dgm:pt modelId="{A2326B83-1C51-443F-AAE9-209649B5F29A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샷</a:t>
          </a:r>
          <a:endParaRPr lang="ko-KR" altLang="en-US" b="1" dirty="0"/>
        </a:p>
      </dgm:t>
    </dgm:pt>
    <dgm:pt modelId="{E281C86D-24E2-454C-8C67-5BABE0EFA9D3}" type="parTrans" cxnId="{2DAFD7D6-9FB2-41D9-926F-C82622ECFC80}">
      <dgm:prSet/>
      <dgm:spPr/>
      <dgm:t>
        <a:bodyPr/>
        <a:lstStyle/>
        <a:p>
          <a:pPr latinLnBrk="1"/>
          <a:endParaRPr lang="ko-KR" altLang="en-US"/>
        </a:p>
      </dgm:t>
    </dgm:pt>
    <dgm:pt modelId="{0A95B654-0CA3-474E-9A28-B3B2FA8B32E4}" type="sibTrans" cxnId="{2DAFD7D6-9FB2-41D9-926F-C82622ECFC80}">
      <dgm:prSet/>
      <dgm:spPr/>
      <dgm:t>
        <a:bodyPr/>
        <a:lstStyle/>
        <a:p>
          <a:pPr latinLnBrk="1"/>
          <a:endParaRPr lang="ko-KR" altLang="en-US"/>
        </a:p>
      </dgm:t>
    </dgm:pt>
    <dgm:pt modelId="{7F835A98-EBF6-4A5C-9A39-DECDC41021AE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스페셜</a:t>
          </a:r>
          <a:endParaRPr lang="en-US" altLang="ko-KR" b="1" dirty="0" smtClean="0"/>
        </a:p>
        <a:p>
          <a:pPr latinLnBrk="1"/>
          <a:r>
            <a:rPr lang="ko-KR" altLang="en-US" b="1" dirty="0" err="1" smtClean="0"/>
            <a:t>에너미</a:t>
          </a:r>
          <a:endParaRPr lang="ko-KR" altLang="en-US" b="1" dirty="0"/>
        </a:p>
      </dgm:t>
    </dgm:pt>
    <dgm:pt modelId="{0973351D-5F03-4CA6-AC52-102C1C486384}" type="parTrans" cxnId="{C5AFF6B9-D8B1-4376-AB60-ACEAB241708A}">
      <dgm:prSet/>
      <dgm:spPr/>
      <dgm:t>
        <a:bodyPr/>
        <a:lstStyle/>
        <a:p>
          <a:pPr latinLnBrk="1"/>
          <a:endParaRPr lang="ko-KR" altLang="en-US"/>
        </a:p>
      </dgm:t>
    </dgm:pt>
    <dgm:pt modelId="{5161BE71-99C9-4DAE-BD79-224BCF953540}" type="sibTrans" cxnId="{C5AFF6B9-D8B1-4376-AB60-ACEAB241708A}">
      <dgm:prSet/>
      <dgm:spPr/>
      <dgm:t>
        <a:bodyPr/>
        <a:lstStyle/>
        <a:p>
          <a:pPr latinLnBrk="1"/>
          <a:endParaRPr lang="ko-KR" altLang="en-US"/>
        </a:p>
      </dgm:t>
    </dgm:pt>
    <dgm:pt modelId="{98988010-F561-4C02-B0FE-7C8F9E145D33}">
      <dgm:prSet phldrT="[텍스트]"/>
      <dgm:spPr/>
      <dgm:t>
        <a:bodyPr/>
        <a:lstStyle/>
        <a:p>
          <a:pPr latinLnBrk="1"/>
          <a:r>
            <a:rPr lang="ko-KR" altLang="en-US" b="1" dirty="0" smtClean="0"/>
            <a:t>보스</a:t>
          </a:r>
          <a:endParaRPr lang="ko-KR" altLang="en-US" b="1" dirty="0"/>
        </a:p>
      </dgm:t>
    </dgm:pt>
    <dgm:pt modelId="{45C19946-F91C-4478-9382-90474528E9B2}" type="parTrans" cxnId="{8348EBA9-ECB9-4431-B601-487395172E94}">
      <dgm:prSet/>
      <dgm:spPr/>
      <dgm:t>
        <a:bodyPr/>
        <a:lstStyle/>
        <a:p>
          <a:pPr latinLnBrk="1"/>
          <a:endParaRPr lang="ko-KR" altLang="en-US"/>
        </a:p>
      </dgm:t>
    </dgm:pt>
    <dgm:pt modelId="{F77D2A51-E985-402F-AF2E-91EEE5DD1885}" type="sibTrans" cxnId="{8348EBA9-ECB9-4431-B601-487395172E94}">
      <dgm:prSet/>
      <dgm:spPr/>
      <dgm:t>
        <a:bodyPr/>
        <a:lstStyle/>
        <a:p>
          <a:pPr latinLnBrk="1"/>
          <a:endParaRPr lang="ko-KR" altLang="en-US"/>
        </a:p>
      </dgm:t>
    </dgm:pt>
    <dgm:pt modelId="{A6038F1F-AF57-442B-BDA4-F2AD07C22ECF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스페셜</a:t>
          </a:r>
          <a:endParaRPr lang="en-US" altLang="ko-KR" b="1" dirty="0" smtClean="0"/>
        </a:p>
        <a:p>
          <a:pPr latinLnBrk="1"/>
          <a:r>
            <a:rPr lang="ko-KR" altLang="en-US" b="1" dirty="0" smtClean="0"/>
            <a:t> </a:t>
          </a:r>
          <a:r>
            <a:rPr lang="ko-KR" altLang="en-US" b="1" dirty="0" err="1" smtClean="0"/>
            <a:t>에너미</a:t>
          </a:r>
          <a:r>
            <a:rPr lang="ko-KR" altLang="en-US" b="1" dirty="0" smtClean="0"/>
            <a:t> </a:t>
          </a:r>
          <a:r>
            <a:rPr lang="ko-KR" altLang="en-US" b="1" dirty="0" err="1" smtClean="0"/>
            <a:t>샷</a:t>
          </a:r>
          <a:endParaRPr lang="ko-KR" altLang="en-US" b="1" dirty="0"/>
        </a:p>
      </dgm:t>
    </dgm:pt>
    <dgm:pt modelId="{220226DA-6419-4955-911B-18951EDB26B0}" type="parTrans" cxnId="{FBDAA4E3-9AD9-47DC-972C-C8F16978070A}">
      <dgm:prSet/>
      <dgm:spPr/>
      <dgm:t>
        <a:bodyPr/>
        <a:lstStyle/>
        <a:p>
          <a:pPr latinLnBrk="1"/>
          <a:endParaRPr lang="ko-KR" altLang="en-US"/>
        </a:p>
      </dgm:t>
    </dgm:pt>
    <dgm:pt modelId="{BC071D01-200D-4472-B4F1-96E683826B88}" type="sibTrans" cxnId="{FBDAA4E3-9AD9-47DC-972C-C8F16978070A}">
      <dgm:prSet/>
      <dgm:spPr/>
      <dgm:t>
        <a:bodyPr/>
        <a:lstStyle/>
        <a:p>
          <a:pPr latinLnBrk="1"/>
          <a:endParaRPr lang="ko-KR" altLang="en-US"/>
        </a:p>
      </dgm:t>
    </dgm:pt>
    <dgm:pt modelId="{930E2C94-9AC6-4999-8584-8ECBCA25825E}">
      <dgm:prSet phldrT="[텍스트]"/>
      <dgm:spPr/>
      <dgm:t>
        <a:bodyPr/>
        <a:lstStyle/>
        <a:p>
          <a:pPr latinLnBrk="1"/>
          <a:r>
            <a:rPr lang="ko-KR" altLang="en-US" b="1" dirty="0" smtClean="0"/>
            <a:t>아이템</a:t>
          </a:r>
          <a:endParaRPr lang="ko-KR" altLang="en-US" b="1" dirty="0"/>
        </a:p>
      </dgm:t>
    </dgm:pt>
    <dgm:pt modelId="{25552176-270C-44F7-825B-E0ADD5988CF3}" type="parTrans" cxnId="{954FF72A-874A-461F-8EE7-BEB75F0D3459}">
      <dgm:prSet/>
      <dgm:spPr/>
      <dgm:t>
        <a:bodyPr/>
        <a:lstStyle/>
        <a:p>
          <a:pPr latinLnBrk="1"/>
          <a:endParaRPr lang="ko-KR" altLang="en-US"/>
        </a:p>
      </dgm:t>
    </dgm:pt>
    <dgm:pt modelId="{03E91B88-5E92-4DF7-8C18-01AD1B1CFA4E}" type="sibTrans" cxnId="{954FF72A-874A-461F-8EE7-BEB75F0D3459}">
      <dgm:prSet/>
      <dgm:spPr/>
      <dgm:t>
        <a:bodyPr/>
        <a:lstStyle/>
        <a:p>
          <a:pPr latinLnBrk="1"/>
          <a:endParaRPr lang="ko-KR" altLang="en-US"/>
        </a:p>
      </dgm:t>
    </dgm:pt>
    <dgm:pt modelId="{1D231A6B-3D7D-46D8-AF66-766F93C3D8B2}">
      <dgm:prSet phldrT="[텍스트]"/>
      <dgm:spPr/>
      <dgm:t>
        <a:bodyPr/>
        <a:lstStyle/>
        <a:p>
          <a:pPr latinLnBrk="1"/>
          <a:r>
            <a:rPr lang="ko-KR" altLang="en-US" b="1" dirty="0" smtClean="0"/>
            <a:t>보스 </a:t>
          </a:r>
          <a:r>
            <a:rPr lang="ko-KR" altLang="en-US" b="1" dirty="0" err="1" smtClean="0"/>
            <a:t>샷</a:t>
          </a:r>
          <a:endParaRPr lang="ko-KR" altLang="en-US" b="1" dirty="0"/>
        </a:p>
      </dgm:t>
    </dgm:pt>
    <dgm:pt modelId="{67FEDC42-892C-4802-ADA8-C5A134ECAA99}" type="parTrans" cxnId="{90014839-9C24-4AE0-9FD6-82713BE45815}">
      <dgm:prSet/>
      <dgm:spPr/>
      <dgm:t>
        <a:bodyPr/>
        <a:lstStyle/>
        <a:p>
          <a:pPr latinLnBrk="1"/>
          <a:endParaRPr lang="ko-KR" altLang="en-US"/>
        </a:p>
      </dgm:t>
    </dgm:pt>
    <dgm:pt modelId="{F7CAB98F-EE1C-441D-9FF5-7AA1DFF37DB9}" type="sibTrans" cxnId="{90014839-9C24-4AE0-9FD6-82713BE45815}">
      <dgm:prSet/>
      <dgm:spPr/>
      <dgm:t>
        <a:bodyPr/>
        <a:lstStyle/>
        <a:p>
          <a:pPr latinLnBrk="1"/>
          <a:endParaRPr lang="ko-KR" altLang="en-US"/>
        </a:p>
      </dgm:t>
    </dgm:pt>
    <dgm:pt modelId="{5D7F338B-A1F6-47F3-BA93-73E9D890A22E}" type="pres">
      <dgm:prSet presAssocID="{06CB0E56-FF73-4CE8-B7C9-9943C97DB4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138858-CDCA-44AC-A406-7DF4F94922A2}" type="pres">
      <dgm:prSet presAssocID="{6AD8D690-D648-4020-A2A9-574594A7CB25}" presName="hierRoot1" presStyleCnt="0"/>
      <dgm:spPr/>
    </dgm:pt>
    <dgm:pt modelId="{0CF55DA6-ECC4-4F1E-859D-A1847F413CE3}" type="pres">
      <dgm:prSet presAssocID="{6AD8D690-D648-4020-A2A9-574594A7CB25}" presName="composite" presStyleCnt="0"/>
      <dgm:spPr/>
    </dgm:pt>
    <dgm:pt modelId="{6A286877-B99F-45B1-9CC5-BB148924BDC0}" type="pres">
      <dgm:prSet presAssocID="{6AD8D690-D648-4020-A2A9-574594A7CB25}" presName="background" presStyleLbl="node0" presStyleIdx="0" presStyleCnt="1"/>
      <dgm:spPr/>
    </dgm:pt>
    <dgm:pt modelId="{79BF2267-BED7-4075-B89E-492F3DD275B2}" type="pres">
      <dgm:prSet presAssocID="{6AD8D690-D648-4020-A2A9-574594A7CB2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711602-C83E-4AD6-9521-B6CFDECD2B0A}" type="pres">
      <dgm:prSet presAssocID="{6AD8D690-D648-4020-A2A9-574594A7CB25}" presName="hierChild2" presStyleCnt="0"/>
      <dgm:spPr/>
    </dgm:pt>
    <dgm:pt modelId="{B50E93F9-80D1-40A5-A97C-5A6A0BC6C790}" type="pres">
      <dgm:prSet presAssocID="{582A2A8C-A6E9-496E-9793-F7F7FBED7165}" presName="Name10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9B0C5BD-E1E7-4C18-BC66-BE66C9024C33}" type="pres">
      <dgm:prSet presAssocID="{31822DFB-5E88-4F08-BCF4-6C29F887633E}" presName="hierRoot2" presStyleCnt="0"/>
      <dgm:spPr/>
    </dgm:pt>
    <dgm:pt modelId="{ADC5B986-4940-4396-8703-F25A411011AE}" type="pres">
      <dgm:prSet presAssocID="{31822DFB-5E88-4F08-BCF4-6C29F887633E}" presName="composite2" presStyleCnt="0"/>
      <dgm:spPr/>
    </dgm:pt>
    <dgm:pt modelId="{4CBA30EB-350F-4877-8E9B-F2DB7114DBB7}" type="pres">
      <dgm:prSet presAssocID="{31822DFB-5E88-4F08-BCF4-6C29F887633E}" presName="background2" presStyleLbl="node2" presStyleIdx="0" presStyleCnt="4"/>
      <dgm:spPr/>
    </dgm:pt>
    <dgm:pt modelId="{FF32A2CF-2C15-4A32-BBD2-768C9826BD2A}" type="pres">
      <dgm:prSet presAssocID="{31822DFB-5E88-4F08-BCF4-6C29F887633E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88FEF4-7511-428B-B400-C33099AE1284}" type="pres">
      <dgm:prSet presAssocID="{31822DFB-5E88-4F08-BCF4-6C29F887633E}" presName="hierChild3" presStyleCnt="0"/>
      <dgm:spPr/>
    </dgm:pt>
    <dgm:pt modelId="{501740BA-453E-43A7-873D-23F926076FE1}" type="pres">
      <dgm:prSet presAssocID="{A337A38B-47B0-4E00-A1B7-33A7DC99CFB5}" presName="Name10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DC3EEB-3F94-4AC6-BDEC-3FDD262350CC}" type="pres">
      <dgm:prSet presAssocID="{FD480023-C67B-4304-A656-7330A7BD0E43}" presName="hierRoot2" presStyleCnt="0"/>
      <dgm:spPr/>
    </dgm:pt>
    <dgm:pt modelId="{991D5CD6-56CA-4885-8856-684E1AB03071}" type="pres">
      <dgm:prSet presAssocID="{FD480023-C67B-4304-A656-7330A7BD0E43}" presName="composite2" presStyleCnt="0"/>
      <dgm:spPr/>
    </dgm:pt>
    <dgm:pt modelId="{47C81CB1-00D3-4FDE-8389-6B5C0C777F5D}" type="pres">
      <dgm:prSet presAssocID="{FD480023-C67B-4304-A656-7330A7BD0E43}" presName="background2" presStyleLbl="node2" presStyleIdx="1" presStyleCnt="4"/>
      <dgm:spPr/>
    </dgm:pt>
    <dgm:pt modelId="{FA0C15E2-BDAC-436D-AC2F-9268DADEABDB}" type="pres">
      <dgm:prSet presAssocID="{FD480023-C67B-4304-A656-7330A7BD0E4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2C2204-9E0C-46FE-9102-3EB1F052FB63}" type="pres">
      <dgm:prSet presAssocID="{FD480023-C67B-4304-A656-7330A7BD0E43}" presName="hierChild3" presStyleCnt="0"/>
      <dgm:spPr/>
    </dgm:pt>
    <dgm:pt modelId="{5E6E9A11-A8C6-4F2C-AF65-CCEC6229C0F5}" type="pres">
      <dgm:prSet presAssocID="{45C19946-F91C-4478-9382-90474528E9B2}" presName="Name17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43274A-E0E0-4B95-8D4D-67905B8F2938}" type="pres">
      <dgm:prSet presAssocID="{98988010-F561-4C02-B0FE-7C8F9E145D33}" presName="hierRoot3" presStyleCnt="0"/>
      <dgm:spPr/>
    </dgm:pt>
    <dgm:pt modelId="{488DDCEE-9CEA-410B-84AC-65935105160C}" type="pres">
      <dgm:prSet presAssocID="{98988010-F561-4C02-B0FE-7C8F9E145D33}" presName="composite3" presStyleCnt="0"/>
      <dgm:spPr/>
    </dgm:pt>
    <dgm:pt modelId="{761E631F-94EC-4867-8EAF-4ED0F735C08A}" type="pres">
      <dgm:prSet presAssocID="{98988010-F561-4C02-B0FE-7C8F9E145D33}" presName="background3" presStyleLbl="node3" presStyleIdx="0" presStyleCnt="3"/>
      <dgm:spPr/>
    </dgm:pt>
    <dgm:pt modelId="{F2BBCE49-DA2F-42BC-97DF-22AE6157AB96}" type="pres">
      <dgm:prSet presAssocID="{98988010-F561-4C02-B0FE-7C8F9E145D3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7CD0CC-5C55-4B6A-BA0D-B936C5141AF7}" type="pres">
      <dgm:prSet presAssocID="{98988010-F561-4C02-B0FE-7C8F9E145D33}" presName="hierChild4" presStyleCnt="0"/>
      <dgm:spPr/>
    </dgm:pt>
    <dgm:pt modelId="{D4B1A03F-ADEA-4B38-81D9-8A3DB05F354C}" type="pres">
      <dgm:prSet presAssocID="{0973351D-5F03-4CA6-AC52-102C1C486384}" presName="Name17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D57E6E0-2F03-441D-8488-B69E0355915B}" type="pres">
      <dgm:prSet presAssocID="{7F835A98-EBF6-4A5C-9A39-DECDC41021AE}" presName="hierRoot3" presStyleCnt="0"/>
      <dgm:spPr/>
    </dgm:pt>
    <dgm:pt modelId="{13318197-6156-4BF1-AF36-B349B74E91A8}" type="pres">
      <dgm:prSet presAssocID="{7F835A98-EBF6-4A5C-9A39-DECDC41021AE}" presName="composite3" presStyleCnt="0"/>
      <dgm:spPr/>
    </dgm:pt>
    <dgm:pt modelId="{844F6E77-EC6E-424D-BA6C-A8B4E5EAD6E8}" type="pres">
      <dgm:prSet presAssocID="{7F835A98-EBF6-4A5C-9A39-DECDC41021AE}" presName="background3" presStyleLbl="node3" presStyleIdx="1" presStyleCnt="3"/>
      <dgm:spPr/>
    </dgm:pt>
    <dgm:pt modelId="{FE972C44-C6CC-4762-9F57-14DDE0463CDB}" type="pres">
      <dgm:prSet presAssocID="{7F835A98-EBF6-4A5C-9A39-DECDC41021A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2FD9A7-292C-4BFC-A730-53C837F53EFA}" type="pres">
      <dgm:prSet presAssocID="{7F835A98-EBF6-4A5C-9A39-DECDC41021AE}" presName="hierChild4" presStyleCnt="0"/>
      <dgm:spPr/>
    </dgm:pt>
    <dgm:pt modelId="{75D6E864-1B32-4F95-AADA-93061EEBC462}" type="pres">
      <dgm:prSet presAssocID="{25552176-270C-44F7-825B-E0ADD5988CF3}" presName="Name10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0F3B300-89CF-421F-B07D-E6DE340277AB}" type="pres">
      <dgm:prSet presAssocID="{930E2C94-9AC6-4999-8584-8ECBCA25825E}" presName="hierRoot2" presStyleCnt="0"/>
      <dgm:spPr/>
    </dgm:pt>
    <dgm:pt modelId="{E734BC46-F31A-4032-A59D-A1B5DC3625E8}" type="pres">
      <dgm:prSet presAssocID="{930E2C94-9AC6-4999-8584-8ECBCA25825E}" presName="composite2" presStyleCnt="0"/>
      <dgm:spPr/>
    </dgm:pt>
    <dgm:pt modelId="{EE1C2F0E-9321-45A3-BFED-9BD05246A59D}" type="pres">
      <dgm:prSet presAssocID="{930E2C94-9AC6-4999-8584-8ECBCA25825E}" presName="background2" presStyleLbl="node2" presStyleIdx="2" presStyleCnt="4"/>
      <dgm:spPr/>
    </dgm:pt>
    <dgm:pt modelId="{018222BC-8DDE-4C28-BC5A-7AD8546471F2}" type="pres">
      <dgm:prSet presAssocID="{930E2C94-9AC6-4999-8584-8ECBCA25825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CCAE91-0EB5-416A-BBDA-AEBCD7DC6A5D}" type="pres">
      <dgm:prSet presAssocID="{930E2C94-9AC6-4999-8584-8ECBCA25825E}" presName="hierChild3" presStyleCnt="0"/>
      <dgm:spPr/>
    </dgm:pt>
    <dgm:pt modelId="{14856D67-7330-4531-9E44-2175BFA0BCAA}" type="pres">
      <dgm:prSet presAssocID="{E281C86D-24E2-454C-8C67-5BABE0EFA9D3}" presName="Name10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9336DB9-BAF5-4592-AFF4-3F364485CFF0}" type="pres">
      <dgm:prSet presAssocID="{A2326B83-1C51-443F-AAE9-209649B5F29A}" presName="hierRoot2" presStyleCnt="0"/>
      <dgm:spPr/>
    </dgm:pt>
    <dgm:pt modelId="{4917F15E-D17E-454B-A0E9-E69214E956C9}" type="pres">
      <dgm:prSet presAssocID="{A2326B83-1C51-443F-AAE9-209649B5F29A}" presName="composite2" presStyleCnt="0"/>
      <dgm:spPr/>
    </dgm:pt>
    <dgm:pt modelId="{5F7D656B-3DD7-46F8-97E9-BE8D9DBE9CEE}" type="pres">
      <dgm:prSet presAssocID="{A2326B83-1C51-443F-AAE9-209649B5F29A}" presName="background2" presStyleLbl="node2" presStyleIdx="3" presStyleCnt="4"/>
      <dgm:spPr/>
    </dgm:pt>
    <dgm:pt modelId="{68DE3BC5-4465-4BD1-935F-FFD5774E82C0}" type="pres">
      <dgm:prSet presAssocID="{A2326B83-1C51-443F-AAE9-209649B5F29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5515F6-6C53-4B07-B61E-C854A46AF671}" type="pres">
      <dgm:prSet presAssocID="{A2326B83-1C51-443F-AAE9-209649B5F29A}" presName="hierChild3" presStyleCnt="0"/>
      <dgm:spPr/>
    </dgm:pt>
    <dgm:pt modelId="{8E8B547E-ECD9-405D-826D-24E89CDC9885}" type="pres">
      <dgm:prSet presAssocID="{BB0B3785-EF83-48B1-A384-4BF3F37898A7}" presName="Name17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A2CD837-7DD4-4837-BDE3-06F78D7092E8}" type="pres">
      <dgm:prSet presAssocID="{00477C17-737A-4618-95E7-80FB97A1CDDA}" presName="hierRoot3" presStyleCnt="0"/>
      <dgm:spPr/>
    </dgm:pt>
    <dgm:pt modelId="{847EDE89-C1A0-4B32-8E46-074AA8841EED}" type="pres">
      <dgm:prSet presAssocID="{00477C17-737A-4618-95E7-80FB97A1CDDA}" presName="composite3" presStyleCnt="0"/>
      <dgm:spPr/>
    </dgm:pt>
    <dgm:pt modelId="{59429B6D-5893-496B-A27C-3735D42BE138}" type="pres">
      <dgm:prSet presAssocID="{00477C17-737A-4618-95E7-80FB97A1CDDA}" presName="background3" presStyleLbl="node3" presStyleIdx="2" presStyleCnt="3"/>
      <dgm:spPr/>
    </dgm:pt>
    <dgm:pt modelId="{4B8A4601-4C09-4D87-8375-37D73DFF26D8}" type="pres">
      <dgm:prSet presAssocID="{00477C17-737A-4618-95E7-80FB97A1CDD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305BB-8F7B-4879-AE0C-0E67B5A35F2B}" type="pres">
      <dgm:prSet presAssocID="{00477C17-737A-4618-95E7-80FB97A1CDDA}" presName="hierChild4" presStyleCnt="0"/>
      <dgm:spPr/>
    </dgm:pt>
    <dgm:pt modelId="{B627F50A-8811-4AE3-9ABF-1045AA416757}" type="pres">
      <dgm:prSet presAssocID="{220226DA-6419-4955-911B-18951EDB26B0}" presName="Name23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E61616B-1560-4235-A07E-B5E4CED61071}" type="pres">
      <dgm:prSet presAssocID="{A6038F1F-AF57-442B-BDA4-F2AD07C22ECF}" presName="hierRoot4" presStyleCnt="0"/>
      <dgm:spPr/>
    </dgm:pt>
    <dgm:pt modelId="{357948A4-86E1-4525-BE89-E590FC064248}" type="pres">
      <dgm:prSet presAssocID="{A6038F1F-AF57-442B-BDA4-F2AD07C22ECF}" presName="composite4" presStyleCnt="0"/>
      <dgm:spPr/>
    </dgm:pt>
    <dgm:pt modelId="{DF0AA39D-88FB-49FC-AF5A-BBF16B64DA97}" type="pres">
      <dgm:prSet presAssocID="{A6038F1F-AF57-442B-BDA4-F2AD07C22ECF}" presName="background4" presStyleLbl="node4" presStyleIdx="0" presStyleCnt="2"/>
      <dgm:spPr/>
    </dgm:pt>
    <dgm:pt modelId="{252FB091-7EFE-4CCA-AE9E-2ADCBF005E29}" type="pres">
      <dgm:prSet presAssocID="{A6038F1F-AF57-442B-BDA4-F2AD07C22ECF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F7952-BD9D-4887-A2D2-B5F8502CAD94}" type="pres">
      <dgm:prSet presAssocID="{A6038F1F-AF57-442B-BDA4-F2AD07C22ECF}" presName="hierChild5" presStyleCnt="0"/>
      <dgm:spPr/>
    </dgm:pt>
    <dgm:pt modelId="{353DCF7D-6772-496F-AE75-4A391C5B0057}" type="pres">
      <dgm:prSet presAssocID="{67FEDC42-892C-4802-ADA8-C5A134ECAA99}" presName="Name23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2B8B581-0570-4E95-959B-AF10747D1A29}" type="pres">
      <dgm:prSet presAssocID="{1D231A6B-3D7D-46D8-AF66-766F93C3D8B2}" presName="hierRoot4" presStyleCnt="0"/>
      <dgm:spPr/>
    </dgm:pt>
    <dgm:pt modelId="{A4EE9A4F-133F-4101-BEFA-A88969672072}" type="pres">
      <dgm:prSet presAssocID="{1D231A6B-3D7D-46D8-AF66-766F93C3D8B2}" presName="composite4" presStyleCnt="0"/>
      <dgm:spPr/>
    </dgm:pt>
    <dgm:pt modelId="{3BB7824A-C2DA-4446-84D8-AA95243F252A}" type="pres">
      <dgm:prSet presAssocID="{1D231A6B-3D7D-46D8-AF66-766F93C3D8B2}" presName="background4" presStyleLbl="node4" presStyleIdx="1" presStyleCnt="2"/>
      <dgm:spPr/>
    </dgm:pt>
    <dgm:pt modelId="{97204322-CB5B-4401-92C2-F768ED30BCD8}" type="pres">
      <dgm:prSet presAssocID="{1D231A6B-3D7D-46D8-AF66-766F93C3D8B2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A6EF54-0C07-4C0F-8ACA-BC54E14186D1}" type="pres">
      <dgm:prSet presAssocID="{1D231A6B-3D7D-46D8-AF66-766F93C3D8B2}" presName="hierChild5" presStyleCnt="0"/>
      <dgm:spPr/>
    </dgm:pt>
  </dgm:ptLst>
  <dgm:cxnLst>
    <dgm:cxn modelId="{954FF72A-874A-461F-8EE7-BEB75F0D3459}" srcId="{6AD8D690-D648-4020-A2A9-574594A7CB25}" destId="{930E2C94-9AC6-4999-8584-8ECBCA25825E}" srcOrd="2" destOrd="0" parTransId="{25552176-270C-44F7-825B-E0ADD5988CF3}" sibTransId="{03E91B88-5E92-4DF7-8C18-01AD1B1CFA4E}"/>
    <dgm:cxn modelId="{FA11B209-190A-4530-BDD6-CD98F54C047A}" type="presOf" srcId="{7F835A98-EBF6-4A5C-9A39-DECDC41021AE}" destId="{FE972C44-C6CC-4762-9F57-14DDE0463CDB}" srcOrd="0" destOrd="0" presId="urn:microsoft.com/office/officeart/2005/8/layout/hierarchy1"/>
    <dgm:cxn modelId="{173F9CBB-EAF9-4D3C-80AF-8049C1D90279}" type="presOf" srcId="{1D231A6B-3D7D-46D8-AF66-766F93C3D8B2}" destId="{97204322-CB5B-4401-92C2-F768ED30BCD8}" srcOrd="0" destOrd="0" presId="urn:microsoft.com/office/officeart/2005/8/layout/hierarchy1"/>
    <dgm:cxn modelId="{1E4C16ED-F1B5-419D-9050-FD24A515CB36}" type="presOf" srcId="{67FEDC42-892C-4802-ADA8-C5A134ECAA99}" destId="{353DCF7D-6772-496F-AE75-4A391C5B0057}" srcOrd="0" destOrd="0" presId="urn:microsoft.com/office/officeart/2005/8/layout/hierarchy1"/>
    <dgm:cxn modelId="{9EECDBA2-6D81-453F-9A25-089EA746E117}" type="presOf" srcId="{00477C17-737A-4618-95E7-80FB97A1CDDA}" destId="{4B8A4601-4C09-4D87-8375-37D73DFF26D8}" srcOrd="0" destOrd="0" presId="urn:microsoft.com/office/officeart/2005/8/layout/hierarchy1"/>
    <dgm:cxn modelId="{F845D5E2-FAED-47A3-8398-BC5ADE2E71AF}" type="presOf" srcId="{6AD8D690-D648-4020-A2A9-574594A7CB25}" destId="{79BF2267-BED7-4075-B89E-492F3DD275B2}" srcOrd="0" destOrd="0" presId="urn:microsoft.com/office/officeart/2005/8/layout/hierarchy1"/>
    <dgm:cxn modelId="{F855A1BC-A399-47FE-8CE0-7645214FBAE3}" type="presOf" srcId="{E281C86D-24E2-454C-8C67-5BABE0EFA9D3}" destId="{14856D67-7330-4531-9E44-2175BFA0BCAA}" srcOrd="0" destOrd="0" presId="urn:microsoft.com/office/officeart/2005/8/layout/hierarchy1"/>
    <dgm:cxn modelId="{A8E1A85D-3110-4477-AA63-8222F437B9A9}" type="presOf" srcId="{582A2A8C-A6E9-496E-9793-F7F7FBED7165}" destId="{B50E93F9-80D1-40A5-A97C-5A6A0BC6C790}" srcOrd="0" destOrd="0" presId="urn:microsoft.com/office/officeart/2005/8/layout/hierarchy1"/>
    <dgm:cxn modelId="{CACA336C-ACDF-44E0-BA7F-D1E94AAAD4F3}" type="presOf" srcId="{FD480023-C67B-4304-A656-7330A7BD0E43}" destId="{FA0C15E2-BDAC-436D-AC2F-9268DADEABDB}" srcOrd="0" destOrd="0" presId="urn:microsoft.com/office/officeart/2005/8/layout/hierarchy1"/>
    <dgm:cxn modelId="{6052945F-A935-40A9-A7D2-10358D750603}" type="presOf" srcId="{98988010-F561-4C02-B0FE-7C8F9E145D33}" destId="{F2BBCE49-DA2F-42BC-97DF-22AE6157AB96}" srcOrd="0" destOrd="0" presId="urn:microsoft.com/office/officeart/2005/8/layout/hierarchy1"/>
    <dgm:cxn modelId="{C5AFF6B9-D8B1-4376-AB60-ACEAB241708A}" srcId="{FD480023-C67B-4304-A656-7330A7BD0E43}" destId="{7F835A98-EBF6-4A5C-9A39-DECDC41021AE}" srcOrd="1" destOrd="0" parTransId="{0973351D-5F03-4CA6-AC52-102C1C486384}" sibTransId="{5161BE71-99C9-4DAE-BD79-224BCF953540}"/>
    <dgm:cxn modelId="{90014839-9C24-4AE0-9FD6-82713BE45815}" srcId="{00477C17-737A-4618-95E7-80FB97A1CDDA}" destId="{1D231A6B-3D7D-46D8-AF66-766F93C3D8B2}" srcOrd="1" destOrd="0" parTransId="{67FEDC42-892C-4802-ADA8-C5A134ECAA99}" sibTransId="{F7CAB98F-EE1C-441D-9FF5-7AA1DFF37DB9}"/>
    <dgm:cxn modelId="{51D7BEE3-CBB3-4931-ACCE-0FC269094A19}" srcId="{6AD8D690-D648-4020-A2A9-574594A7CB25}" destId="{FD480023-C67B-4304-A656-7330A7BD0E43}" srcOrd="1" destOrd="0" parTransId="{A337A38B-47B0-4E00-A1B7-33A7DC99CFB5}" sibTransId="{6D2FAABA-126B-41FC-A564-42C4DD682C4B}"/>
    <dgm:cxn modelId="{D8701289-3C54-4A16-88DE-64C1681ABA72}" type="presOf" srcId="{BB0B3785-EF83-48B1-A384-4BF3F37898A7}" destId="{8E8B547E-ECD9-405D-826D-24E89CDC9885}" srcOrd="0" destOrd="0" presId="urn:microsoft.com/office/officeart/2005/8/layout/hierarchy1"/>
    <dgm:cxn modelId="{22D3BFE7-E016-41B0-BCD1-520D5C92AD05}" srcId="{A2326B83-1C51-443F-AAE9-209649B5F29A}" destId="{00477C17-737A-4618-95E7-80FB97A1CDDA}" srcOrd="0" destOrd="0" parTransId="{BB0B3785-EF83-48B1-A384-4BF3F37898A7}" sibTransId="{848786AF-EB6B-40C5-9520-58C6F75347BF}"/>
    <dgm:cxn modelId="{FBDAA4E3-9AD9-47DC-972C-C8F16978070A}" srcId="{00477C17-737A-4618-95E7-80FB97A1CDDA}" destId="{A6038F1F-AF57-442B-BDA4-F2AD07C22ECF}" srcOrd="0" destOrd="0" parTransId="{220226DA-6419-4955-911B-18951EDB26B0}" sibTransId="{BC071D01-200D-4472-B4F1-96E683826B88}"/>
    <dgm:cxn modelId="{A032B1E1-BB15-4DA3-A8BF-12A602AF4862}" type="presOf" srcId="{220226DA-6419-4955-911B-18951EDB26B0}" destId="{B627F50A-8811-4AE3-9ABF-1045AA416757}" srcOrd="0" destOrd="0" presId="urn:microsoft.com/office/officeart/2005/8/layout/hierarchy1"/>
    <dgm:cxn modelId="{4BD70958-F474-46B1-A52F-3CEA89A0E170}" type="presOf" srcId="{930E2C94-9AC6-4999-8584-8ECBCA25825E}" destId="{018222BC-8DDE-4C28-BC5A-7AD8546471F2}" srcOrd="0" destOrd="0" presId="urn:microsoft.com/office/officeart/2005/8/layout/hierarchy1"/>
    <dgm:cxn modelId="{8348EBA9-ECB9-4431-B601-487395172E94}" srcId="{FD480023-C67B-4304-A656-7330A7BD0E43}" destId="{98988010-F561-4C02-B0FE-7C8F9E145D33}" srcOrd="0" destOrd="0" parTransId="{45C19946-F91C-4478-9382-90474528E9B2}" sibTransId="{F77D2A51-E985-402F-AF2E-91EEE5DD1885}"/>
    <dgm:cxn modelId="{A1A4167A-0FCE-4486-9C21-5F7A46C42161}" type="presOf" srcId="{A6038F1F-AF57-442B-BDA4-F2AD07C22ECF}" destId="{252FB091-7EFE-4CCA-AE9E-2ADCBF005E29}" srcOrd="0" destOrd="0" presId="urn:microsoft.com/office/officeart/2005/8/layout/hierarchy1"/>
    <dgm:cxn modelId="{08F5C505-3AC4-44C0-B83C-8D4F577A25A9}" type="presOf" srcId="{45C19946-F91C-4478-9382-90474528E9B2}" destId="{5E6E9A11-A8C6-4F2C-AF65-CCEC6229C0F5}" srcOrd="0" destOrd="0" presId="urn:microsoft.com/office/officeart/2005/8/layout/hierarchy1"/>
    <dgm:cxn modelId="{067F9072-5A15-4790-8935-278382083936}" type="presOf" srcId="{31822DFB-5E88-4F08-BCF4-6C29F887633E}" destId="{FF32A2CF-2C15-4A32-BBD2-768C9826BD2A}" srcOrd="0" destOrd="0" presId="urn:microsoft.com/office/officeart/2005/8/layout/hierarchy1"/>
    <dgm:cxn modelId="{93735F83-FF74-4E7E-86E6-B7E869D9C265}" type="presOf" srcId="{0973351D-5F03-4CA6-AC52-102C1C486384}" destId="{D4B1A03F-ADEA-4B38-81D9-8A3DB05F354C}" srcOrd="0" destOrd="0" presId="urn:microsoft.com/office/officeart/2005/8/layout/hierarchy1"/>
    <dgm:cxn modelId="{EA554446-9375-4F1D-8A8F-78FEBA7D97B3}" type="presOf" srcId="{A2326B83-1C51-443F-AAE9-209649B5F29A}" destId="{68DE3BC5-4465-4BD1-935F-FFD5774E82C0}" srcOrd="0" destOrd="0" presId="urn:microsoft.com/office/officeart/2005/8/layout/hierarchy1"/>
    <dgm:cxn modelId="{94FFAA95-6919-4AF0-9D06-DF8107E44009}" type="presOf" srcId="{A337A38B-47B0-4E00-A1B7-33A7DC99CFB5}" destId="{501740BA-453E-43A7-873D-23F926076FE1}" srcOrd="0" destOrd="0" presId="urn:microsoft.com/office/officeart/2005/8/layout/hierarchy1"/>
    <dgm:cxn modelId="{B1D8A885-E574-42B7-B66E-1BE75D74C51A}" srcId="{6AD8D690-D648-4020-A2A9-574594A7CB25}" destId="{31822DFB-5E88-4F08-BCF4-6C29F887633E}" srcOrd="0" destOrd="0" parTransId="{582A2A8C-A6E9-496E-9793-F7F7FBED7165}" sibTransId="{A580668B-A9E1-4287-8EE1-4A03AF8CC245}"/>
    <dgm:cxn modelId="{2DAFD7D6-9FB2-41D9-926F-C82622ECFC80}" srcId="{6AD8D690-D648-4020-A2A9-574594A7CB25}" destId="{A2326B83-1C51-443F-AAE9-209649B5F29A}" srcOrd="3" destOrd="0" parTransId="{E281C86D-24E2-454C-8C67-5BABE0EFA9D3}" sibTransId="{0A95B654-0CA3-474E-9A28-B3B2FA8B32E4}"/>
    <dgm:cxn modelId="{F33B4D11-1942-44D9-832D-01767451A834}" type="presOf" srcId="{25552176-270C-44F7-825B-E0ADD5988CF3}" destId="{75D6E864-1B32-4F95-AADA-93061EEBC462}" srcOrd="0" destOrd="0" presId="urn:microsoft.com/office/officeart/2005/8/layout/hierarchy1"/>
    <dgm:cxn modelId="{40C829FF-797E-4852-A5F7-1B57828C867B}" srcId="{06CB0E56-FF73-4CE8-B7C9-9943C97DB4CA}" destId="{6AD8D690-D648-4020-A2A9-574594A7CB25}" srcOrd="0" destOrd="0" parTransId="{A695136C-5300-4EF0-8498-C16F53F0D076}" sibTransId="{BA983ACF-048A-4ABE-B2F4-708A19733BD6}"/>
    <dgm:cxn modelId="{39ABE753-09E5-4C30-96AC-97339381BA15}" type="presOf" srcId="{06CB0E56-FF73-4CE8-B7C9-9943C97DB4CA}" destId="{5D7F338B-A1F6-47F3-BA93-73E9D890A22E}" srcOrd="0" destOrd="0" presId="urn:microsoft.com/office/officeart/2005/8/layout/hierarchy1"/>
    <dgm:cxn modelId="{C4B7A864-0AB4-4070-B809-4469C6AB6BCE}" type="presParOf" srcId="{5D7F338B-A1F6-47F3-BA93-73E9D890A22E}" destId="{55138858-CDCA-44AC-A406-7DF4F94922A2}" srcOrd="0" destOrd="0" presId="urn:microsoft.com/office/officeart/2005/8/layout/hierarchy1"/>
    <dgm:cxn modelId="{FBC91190-D912-48FC-9E87-EE451713DAD8}" type="presParOf" srcId="{55138858-CDCA-44AC-A406-7DF4F94922A2}" destId="{0CF55DA6-ECC4-4F1E-859D-A1847F413CE3}" srcOrd="0" destOrd="0" presId="urn:microsoft.com/office/officeart/2005/8/layout/hierarchy1"/>
    <dgm:cxn modelId="{D98C4B19-F1D4-440D-B01A-0E2D4AB19B81}" type="presParOf" srcId="{0CF55DA6-ECC4-4F1E-859D-A1847F413CE3}" destId="{6A286877-B99F-45B1-9CC5-BB148924BDC0}" srcOrd="0" destOrd="0" presId="urn:microsoft.com/office/officeart/2005/8/layout/hierarchy1"/>
    <dgm:cxn modelId="{6F1726E2-06BC-40DD-96ED-171891C5FB35}" type="presParOf" srcId="{0CF55DA6-ECC4-4F1E-859D-A1847F413CE3}" destId="{79BF2267-BED7-4075-B89E-492F3DD275B2}" srcOrd="1" destOrd="0" presId="urn:microsoft.com/office/officeart/2005/8/layout/hierarchy1"/>
    <dgm:cxn modelId="{662DA225-0143-4715-A878-D8AF7E3906EB}" type="presParOf" srcId="{55138858-CDCA-44AC-A406-7DF4F94922A2}" destId="{64711602-C83E-4AD6-9521-B6CFDECD2B0A}" srcOrd="1" destOrd="0" presId="urn:microsoft.com/office/officeart/2005/8/layout/hierarchy1"/>
    <dgm:cxn modelId="{73C0FF76-2950-47F5-94EB-BF7A943AA3A0}" type="presParOf" srcId="{64711602-C83E-4AD6-9521-B6CFDECD2B0A}" destId="{B50E93F9-80D1-40A5-A97C-5A6A0BC6C790}" srcOrd="0" destOrd="0" presId="urn:microsoft.com/office/officeart/2005/8/layout/hierarchy1"/>
    <dgm:cxn modelId="{101C495D-2D51-4F07-AFCC-4A04B9F71EEB}" type="presParOf" srcId="{64711602-C83E-4AD6-9521-B6CFDECD2B0A}" destId="{19B0C5BD-E1E7-4C18-BC66-BE66C9024C33}" srcOrd="1" destOrd="0" presId="urn:microsoft.com/office/officeart/2005/8/layout/hierarchy1"/>
    <dgm:cxn modelId="{5402ACC6-A04A-410E-8E57-39DF44A0A8FA}" type="presParOf" srcId="{19B0C5BD-E1E7-4C18-BC66-BE66C9024C33}" destId="{ADC5B986-4940-4396-8703-F25A411011AE}" srcOrd="0" destOrd="0" presId="urn:microsoft.com/office/officeart/2005/8/layout/hierarchy1"/>
    <dgm:cxn modelId="{2299D117-DA7C-440C-A5CC-7277369E52D0}" type="presParOf" srcId="{ADC5B986-4940-4396-8703-F25A411011AE}" destId="{4CBA30EB-350F-4877-8E9B-F2DB7114DBB7}" srcOrd="0" destOrd="0" presId="urn:microsoft.com/office/officeart/2005/8/layout/hierarchy1"/>
    <dgm:cxn modelId="{DCCD64C0-8856-4F6C-B3FA-9AFB2731681D}" type="presParOf" srcId="{ADC5B986-4940-4396-8703-F25A411011AE}" destId="{FF32A2CF-2C15-4A32-BBD2-768C9826BD2A}" srcOrd="1" destOrd="0" presId="urn:microsoft.com/office/officeart/2005/8/layout/hierarchy1"/>
    <dgm:cxn modelId="{7C22303A-FCF9-4586-890B-FE80A7B263BA}" type="presParOf" srcId="{19B0C5BD-E1E7-4C18-BC66-BE66C9024C33}" destId="{0788FEF4-7511-428B-B400-C33099AE1284}" srcOrd="1" destOrd="0" presId="urn:microsoft.com/office/officeart/2005/8/layout/hierarchy1"/>
    <dgm:cxn modelId="{4B1F174C-B49D-4448-8B21-63BD0F1B91FA}" type="presParOf" srcId="{64711602-C83E-4AD6-9521-B6CFDECD2B0A}" destId="{501740BA-453E-43A7-873D-23F926076FE1}" srcOrd="2" destOrd="0" presId="urn:microsoft.com/office/officeart/2005/8/layout/hierarchy1"/>
    <dgm:cxn modelId="{D10E25B8-6D32-4CC1-9508-9FB4DB03735E}" type="presParOf" srcId="{64711602-C83E-4AD6-9521-B6CFDECD2B0A}" destId="{D2DC3EEB-3F94-4AC6-BDEC-3FDD262350CC}" srcOrd="3" destOrd="0" presId="urn:microsoft.com/office/officeart/2005/8/layout/hierarchy1"/>
    <dgm:cxn modelId="{BBB70AA3-9775-4506-97CD-173C7B2CB687}" type="presParOf" srcId="{D2DC3EEB-3F94-4AC6-BDEC-3FDD262350CC}" destId="{991D5CD6-56CA-4885-8856-684E1AB03071}" srcOrd="0" destOrd="0" presId="urn:microsoft.com/office/officeart/2005/8/layout/hierarchy1"/>
    <dgm:cxn modelId="{FE2BF04A-F452-4CA2-91D3-3AC490D934A3}" type="presParOf" srcId="{991D5CD6-56CA-4885-8856-684E1AB03071}" destId="{47C81CB1-00D3-4FDE-8389-6B5C0C777F5D}" srcOrd="0" destOrd="0" presId="urn:microsoft.com/office/officeart/2005/8/layout/hierarchy1"/>
    <dgm:cxn modelId="{393C27D5-4914-45B3-8561-A76CA9ADD952}" type="presParOf" srcId="{991D5CD6-56CA-4885-8856-684E1AB03071}" destId="{FA0C15E2-BDAC-436D-AC2F-9268DADEABDB}" srcOrd="1" destOrd="0" presId="urn:microsoft.com/office/officeart/2005/8/layout/hierarchy1"/>
    <dgm:cxn modelId="{4F01B874-C076-4843-B05A-D3FE6C529D4F}" type="presParOf" srcId="{D2DC3EEB-3F94-4AC6-BDEC-3FDD262350CC}" destId="{582C2204-9E0C-46FE-9102-3EB1F052FB63}" srcOrd="1" destOrd="0" presId="urn:microsoft.com/office/officeart/2005/8/layout/hierarchy1"/>
    <dgm:cxn modelId="{966A3ECE-C460-4562-AFCD-67514CAC1022}" type="presParOf" srcId="{582C2204-9E0C-46FE-9102-3EB1F052FB63}" destId="{5E6E9A11-A8C6-4F2C-AF65-CCEC6229C0F5}" srcOrd="0" destOrd="0" presId="urn:microsoft.com/office/officeart/2005/8/layout/hierarchy1"/>
    <dgm:cxn modelId="{CA13C029-9493-4580-B0AB-9BFE32ED4B8C}" type="presParOf" srcId="{582C2204-9E0C-46FE-9102-3EB1F052FB63}" destId="{6443274A-E0E0-4B95-8D4D-67905B8F2938}" srcOrd="1" destOrd="0" presId="urn:microsoft.com/office/officeart/2005/8/layout/hierarchy1"/>
    <dgm:cxn modelId="{3D620593-05D2-4242-8560-8B68B4396299}" type="presParOf" srcId="{6443274A-E0E0-4B95-8D4D-67905B8F2938}" destId="{488DDCEE-9CEA-410B-84AC-65935105160C}" srcOrd="0" destOrd="0" presId="urn:microsoft.com/office/officeart/2005/8/layout/hierarchy1"/>
    <dgm:cxn modelId="{01433BE3-B839-4DF2-976E-CDF18809DFCB}" type="presParOf" srcId="{488DDCEE-9CEA-410B-84AC-65935105160C}" destId="{761E631F-94EC-4867-8EAF-4ED0F735C08A}" srcOrd="0" destOrd="0" presId="urn:microsoft.com/office/officeart/2005/8/layout/hierarchy1"/>
    <dgm:cxn modelId="{08860C4F-BDE1-484E-B3BB-7194DC42C685}" type="presParOf" srcId="{488DDCEE-9CEA-410B-84AC-65935105160C}" destId="{F2BBCE49-DA2F-42BC-97DF-22AE6157AB96}" srcOrd="1" destOrd="0" presId="urn:microsoft.com/office/officeart/2005/8/layout/hierarchy1"/>
    <dgm:cxn modelId="{294CCDB2-A4FD-480E-8196-E8B62D5DC81C}" type="presParOf" srcId="{6443274A-E0E0-4B95-8D4D-67905B8F2938}" destId="{FC7CD0CC-5C55-4B6A-BA0D-B936C5141AF7}" srcOrd="1" destOrd="0" presId="urn:microsoft.com/office/officeart/2005/8/layout/hierarchy1"/>
    <dgm:cxn modelId="{D907B441-A8B8-4EC9-BA3F-072F25482CBE}" type="presParOf" srcId="{582C2204-9E0C-46FE-9102-3EB1F052FB63}" destId="{D4B1A03F-ADEA-4B38-81D9-8A3DB05F354C}" srcOrd="2" destOrd="0" presId="urn:microsoft.com/office/officeart/2005/8/layout/hierarchy1"/>
    <dgm:cxn modelId="{26324836-D702-41D0-9DDB-150CDCF08C9D}" type="presParOf" srcId="{582C2204-9E0C-46FE-9102-3EB1F052FB63}" destId="{0D57E6E0-2F03-441D-8488-B69E0355915B}" srcOrd="3" destOrd="0" presId="urn:microsoft.com/office/officeart/2005/8/layout/hierarchy1"/>
    <dgm:cxn modelId="{03D40967-C23B-4A57-A657-AE11255C7612}" type="presParOf" srcId="{0D57E6E0-2F03-441D-8488-B69E0355915B}" destId="{13318197-6156-4BF1-AF36-B349B74E91A8}" srcOrd="0" destOrd="0" presId="urn:microsoft.com/office/officeart/2005/8/layout/hierarchy1"/>
    <dgm:cxn modelId="{71346CB1-047B-40C1-B7B4-6DCC82596AC6}" type="presParOf" srcId="{13318197-6156-4BF1-AF36-B349B74E91A8}" destId="{844F6E77-EC6E-424D-BA6C-A8B4E5EAD6E8}" srcOrd="0" destOrd="0" presId="urn:microsoft.com/office/officeart/2005/8/layout/hierarchy1"/>
    <dgm:cxn modelId="{54AD4AA3-16D6-49F2-9542-2E0E5D03072B}" type="presParOf" srcId="{13318197-6156-4BF1-AF36-B349B74E91A8}" destId="{FE972C44-C6CC-4762-9F57-14DDE0463CDB}" srcOrd="1" destOrd="0" presId="urn:microsoft.com/office/officeart/2005/8/layout/hierarchy1"/>
    <dgm:cxn modelId="{4EFEE7B3-7B18-41CF-B2A8-D46FD1540089}" type="presParOf" srcId="{0D57E6E0-2F03-441D-8488-B69E0355915B}" destId="{C02FD9A7-292C-4BFC-A730-53C837F53EFA}" srcOrd="1" destOrd="0" presId="urn:microsoft.com/office/officeart/2005/8/layout/hierarchy1"/>
    <dgm:cxn modelId="{1CF6A13C-626D-4321-A236-F1CFF708AECB}" type="presParOf" srcId="{64711602-C83E-4AD6-9521-B6CFDECD2B0A}" destId="{75D6E864-1B32-4F95-AADA-93061EEBC462}" srcOrd="4" destOrd="0" presId="urn:microsoft.com/office/officeart/2005/8/layout/hierarchy1"/>
    <dgm:cxn modelId="{B84EF5C8-5058-4205-BBB9-81625D573D52}" type="presParOf" srcId="{64711602-C83E-4AD6-9521-B6CFDECD2B0A}" destId="{30F3B300-89CF-421F-B07D-E6DE340277AB}" srcOrd="5" destOrd="0" presId="urn:microsoft.com/office/officeart/2005/8/layout/hierarchy1"/>
    <dgm:cxn modelId="{BB477EEA-2A3F-4814-B7A9-86A0DAD3D386}" type="presParOf" srcId="{30F3B300-89CF-421F-B07D-E6DE340277AB}" destId="{E734BC46-F31A-4032-A59D-A1B5DC3625E8}" srcOrd="0" destOrd="0" presId="urn:microsoft.com/office/officeart/2005/8/layout/hierarchy1"/>
    <dgm:cxn modelId="{709BC292-85E9-44AE-890B-B5522760F227}" type="presParOf" srcId="{E734BC46-F31A-4032-A59D-A1B5DC3625E8}" destId="{EE1C2F0E-9321-45A3-BFED-9BD05246A59D}" srcOrd="0" destOrd="0" presId="urn:microsoft.com/office/officeart/2005/8/layout/hierarchy1"/>
    <dgm:cxn modelId="{61103AE1-CF07-40F1-A52D-5F91C6892FF3}" type="presParOf" srcId="{E734BC46-F31A-4032-A59D-A1B5DC3625E8}" destId="{018222BC-8DDE-4C28-BC5A-7AD8546471F2}" srcOrd="1" destOrd="0" presId="urn:microsoft.com/office/officeart/2005/8/layout/hierarchy1"/>
    <dgm:cxn modelId="{027193D5-F89D-4457-A051-2FCE1691F3F5}" type="presParOf" srcId="{30F3B300-89CF-421F-B07D-E6DE340277AB}" destId="{B7CCAE91-0EB5-416A-BBDA-AEBCD7DC6A5D}" srcOrd="1" destOrd="0" presId="urn:microsoft.com/office/officeart/2005/8/layout/hierarchy1"/>
    <dgm:cxn modelId="{F76F192A-9C7E-4667-86B9-479B2DDD0D11}" type="presParOf" srcId="{64711602-C83E-4AD6-9521-B6CFDECD2B0A}" destId="{14856D67-7330-4531-9E44-2175BFA0BCAA}" srcOrd="6" destOrd="0" presId="urn:microsoft.com/office/officeart/2005/8/layout/hierarchy1"/>
    <dgm:cxn modelId="{6C8F66EF-618B-4771-AA1F-980104ABFEAF}" type="presParOf" srcId="{64711602-C83E-4AD6-9521-B6CFDECD2B0A}" destId="{D9336DB9-BAF5-4592-AFF4-3F364485CFF0}" srcOrd="7" destOrd="0" presId="urn:microsoft.com/office/officeart/2005/8/layout/hierarchy1"/>
    <dgm:cxn modelId="{56790396-60DF-446A-A375-D9D944A318ED}" type="presParOf" srcId="{D9336DB9-BAF5-4592-AFF4-3F364485CFF0}" destId="{4917F15E-D17E-454B-A0E9-E69214E956C9}" srcOrd="0" destOrd="0" presId="urn:microsoft.com/office/officeart/2005/8/layout/hierarchy1"/>
    <dgm:cxn modelId="{BE58BE09-7C72-4D4A-8DAC-49E5AC82BF47}" type="presParOf" srcId="{4917F15E-D17E-454B-A0E9-E69214E956C9}" destId="{5F7D656B-3DD7-46F8-97E9-BE8D9DBE9CEE}" srcOrd="0" destOrd="0" presId="urn:microsoft.com/office/officeart/2005/8/layout/hierarchy1"/>
    <dgm:cxn modelId="{91C96EDB-6044-44BB-AB27-9A89CFA377C1}" type="presParOf" srcId="{4917F15E-D17E-454B-A0E9-E69214E956C9}" destId="{68DE3BC5-4465-4BD1-935F-FFD5774E82C0}" srcOrd="1" destOrd="0" presId="urn:microsoft.com/office/officeart/2005/8/layout/hierarchy1"/>
    <dgm:cxn modelId="{2C91E87E-ABD4-4CA4-9B60-F62461B4470B}" type="presParOf" srcId="{D9336DB9-BAF5-4592-AFF4-3F364485CFF0}" destId="{FD5515F6-6C53-4B07-B61E-C854A46AF671}" srcOrd="1" destOrd="0" presId="urn:microsoft.com/office/officeart/2005/8/layout/hierarchy1"/>
    <dgm:cxn modelId="{499F9069-AEFA-4344-AD2A-2B5E71BF78F1}" type="presParOf" srcId="{FD5515F6-6C53-4B07-B61E-C854A46AF671}" destId="{8E8B547E-ECD9-405D-826D-24E89CDC9885}" srcOrd="0" destOrd="0" presId="urn:microsoft.com/office/officeart/2005/8/layout/hierarchy1"/>
    <dgm:cxn modelId="{968BA433-D39C-4A75-8C32-BC6D20223BA0}" type="presParOf" srcId="{FD5515F6-6C53-4B07-B61E-C854A46AF671}" destId="{1A2CD837-7DD4-4837-BDE3-06F78D7092E8}" srcOrd="1" destOrd="0" presId="urn:microsoft.com/office/officeart/2005/8/layout/hierarchy1"/>
    <dgm:cxn modelId="{67867CF2-7F07-4784-8A3D-FD071CE9D582}" type="presParOf" srcId="{1A2CD837-7DD4-4837-BDE3-06F78D7092E8}" destId="{847EDE89-C1A0-4B32-8E46-074AA8841EED}" srcOrd="0" destOrd="0" presId="urn:microsoft.com/office/officeart/2005/8/layout/hierarchy1"/>
    <dgm:cxn modelId="{7AC7BE84-09C0-4776-9989-5828027DC721}" type="presParOf" srcId="{847EDE89-C1A0-4B32-8E46-074AA8841EED}" destId="{59429B6D-5893-496B-A27C-3735D42BE138}" srcOrd="0" destOrd="0" presId="urn:microsoft.com/office/officeart/2005/8/layout/hierarchy1"/>
    <dgm:cxn modelId="{EF43E529-FCBA-460A-930E-F55D6596105B}" type="presParOf" srcId="{847EDE89-C1A0-4B32-8E46-074AA8841EED}" destId="{4B8A4601-4C09-4D87-8375-37D73DFF26D8}" srcOrd="1" destOrd="0" presId="urn:microsoft.com/office/officeart/2005/8/layout/hierarchy1"/>
    <dgm:cxn modelId="{C69C5920-7F8F-47D9-9563-DF1FBAAF7768}" type="presParOf" srcId="{1A2CD837-7DD4-4837-BDE3-06F78D7092E8}" destId="{5ED305BB-8F7B-4879-AE0C-0E67B5A35F2B}" srcOrd="1" destOrd="0" presId="urn:microsoft.com/office/officeart/2005/8/layout/hierarchy1"/>
    <dgm:cxn modelId="{6155AB59-25D9-495B-85B9-4E8369B578BC}" type="presParOf" srcId="{5ED305BB-8F7B-4879-AE0C-0E67B5A35F2B}" destId="{B627F50A-8811-4AE3-9ABF-1045AA416757}" srcOrd="0" destOrd="0" presId="urn:microsoft.com/office/officeart/2005/8/layout/hierarchy1"/>
    <dgm:cxn modelId="{AF7F4DBF-EEFE-44EC-B5DA-CB455E225324}" type="presParOf" srcId="{5ED305BB-8F7B-4879-AE0C-0E67B5A35F2B}" destId="{7E61616B-1560-4235-A07E-B5E4CED61071}" srcOrd="1" destOrd="0" presId="urn:microsoft.com/office/officeart/2005/8/layout/hierarchy1"/>
    <dgm:cxn modelId="{9D6FC0CC-50D2-4B2B-80F5-7DEE0E25D95E}" type="presParOf" srcId="{7E61616B-1560-4235-A07E-B5E4CED61071}" destId="{357948A4-86E1-4525-BE89-E590FC064248}" srcOrd="0" destOrd="0" presId="urn:microsoft.com/office/officeart/2005/8/layout/hierarchy1"/>
    <dgm:cxn modelId="{CCF55A62-ECF6-493F-A684-E943395B63F8}" type="presParOf" srcId="{357948A4-86E1-4525-BE89-E590FC064248}" destId="{DF0AA39D-88FB-49FC-AF5A-BBF16B64DA97}" srcOrd="0" destOrd="0" presId="urn:microsoft.com/office/officeart/2005/8/layout/hierarchy1"/>
    <dgm:cxn modelId="{1F7EA7F7-E93E-4F3E-8EC0-18935EF8462D}" type="presParOf" srcId="{357948A4-86E1-4525-BE89-E590FC064248}" destId="{252FB091-7EFE-4CCA-AE9E-2ADCBF005E29}" srcOrd="1" destOrd="0" presId="urn:microsoft.com/office/officeart/2005/8/layout/hierarchy1"/>
    <dgm:cxn modelId="{B5A3268C-0CEF-406B-967E-04AE46D9AC14}" type="presParOf" srcId="{7E61616B-1560-4235-A07E-B5E4CED61071}" destId="{C34F7952-BD9D-4887-A2D2-B5F8502CAD94}" srcOrd="1" destOrd="0" presId="urn:microsoft.com/office/officeart/2005/8/layout/hierarchy1"/>
    <dgm:cxn modelId="{95096CE7-A5B4-43AA-A4DF-ED7FA3C17461}" type="presParOf" srcId="{5ED305BB-8F7B-4879-AE0C-0E67B5A35F2B}" destId="{353DCF7D-6772-496F-AE75-4A391C5B0057}" srcOrd="2" destOrd="0" presId="urn:microsoft.com/office/officeart/2005/8/layout/hierarchy1"/>
    <dgm:cxn modelId="{43986007-947F-46E0-A498-FAF6195AC400}" type="presParOf" srcId="{5ED305BB-8F7B-4879-AE0C-0E67B5A35F2B}" destId="{B2B8B581-0570-4E95-959B-AF10747D1A29}" srcOrd="3" destOrd="0" presId="urn:microsoft.com/office/officeart/2005/8/layout/hierarchy1"/>
    <dgm:cxn modelId="{4C438259-A8F3-44E1-AA78-5D1003C6533B}" type="presParOf" srcId="{B2B8B581-0570-4E95-959B-AF10747D1A29}" destId="{A4EE9A4F-133F-4101-BEFA-A88969672072}" srcOrd="0" destOrd="0" presId="urn:microsoft.com/office/officeart/2005/8/layout/hierarchy1"/>
    <dgm:cxn modelId="{F1CF617A-D9BD-4940-98DF-BB3D8F351FCE}" type="presParOf" srcId="{A4EE9A4F-133F-4101-BEFA-A88969672072}" destId="{3BB7824A-C2DA-4446-84D8-AA95243F252A}" srcOrd="0" destOrd="0" presId="urn:microsoft.com/office/officeart/2005/8/layout/hierarchy1"/>
    <dgm:cxn modelId="{E31FE8AA-9BE1-435A-A96B-8113FEF369B0}" type="presParOf" srcId="{A4EE9A4F-133F-4101-BEFA-A88969672072}" destId="{97204322-CB5B-4401-92C2-F768ED30BCD8}" srcOrd="1" destOrd="0" presId="urn:microsoft.com/office/officeart/2005/8/layout/hierarchy1"/>
    <dgm:cxn modelId="{26D58631-A7E3-4549-BDE5-D39D56B6CD3D}" type="presParOf" srcId="{B2B8B581-0570-4E95-959B-AF10747D1A29}" destId="{B3A6EF54-0C07-4C0F-8ACA-BC54E14186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DCF7D-6772-496F-AE75-4A391C5B0057}">
      <dsp:nvSpPr>
        <dsp:cNvPr id="0" name=""/>
        <dsp:cNvSpPr/>
      </dsp:nvSpPr>
      <dsp:spPr>
        <a:xfrm>
          <a:off x="5639004" y="3090758"/>
          <a:ext cx="759209" cy="361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25"/>
              </a:lnTo>
              <a:lnTo>
                <a:pt x="759209" y="246225"/>
              </a:lnTo>
              <a:lnTo>
                <a:pt x="759209" y="36131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7F50A-8811-4AE3-9ABF-1045AA416757}">
      <dsp:nvSpPr>
        <dsp:cNvPr id="0" name=""/>
        <dsp:cNvSpPr/>
      </dsp:nvSpPr>
      <dsp:spPr>
        <a:xfrm>
          <a:off x="4879795" y="3090758"/>
          <a:ext cx="759209" cy="361314"/>
        </a:xfrm>
        <a:custGeom>
          <a:avLst/>
          <a:gdLst/>
          <a:ahLst/>
          <a:cxnLst/>
          <a:rect l="0" t="0" r="0" b="0"/>
          <a:pathLst>
            <a:path>
              <a:moveTo>
                <a:pt x="759209" y="0"/>
              </a:moveTo>
              <a:lnTo>
                <a:pt x="759209" y="246225"/>
              </a:lnTo>
              <a:lnTo>
                <a:pt x="0" y="246225"/>
              </a:lnTo>
              <a:lnTo>
                <a:pt x="0" y="36131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B547E-ECD9-405D-826D-24E89CDC9885}">
      <dsp:nvSpPr>
        <dsp:cNvPr id="0" name=""/>
        <dsp:cNvSpPr/>
      </dsp:nvSpPr>
      <dsp:spPr>
        <a:xfrm>
          <a:off x="5593284" y="1940556"/>
          <a:ext cx="91440" cy="3613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31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56D67-7330-4531-9E44-2175BFA0BCAA}">
      <dsp:nvSpPr>
        <dsp:cNvPr id="0" name=""/>
        <dsp:cNvSpPr/>
      </dsp:nvSpPr>
      <dsp:spPr>
        <a:xfrm>
          <a:off x="3361376" y="790353"/>
          <a:ext cx="2277628" cy="361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25"/>
              </a:lnTo>
              <a:lnTo>
                <a:pt x="2277628" y="246225"/>
              </a:lnTo>
              <a:lnTo>
                <a:pt x="2277628" y="36131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6E864-1B32-4F95-AADA-93061EEBC462}">
      <dsp:nvSpPr>
        <dsp:cNvPr id="0" name=""/>
        <dsp:cNvSpPr/>
      </dsp:nvSpPr>
      <dsp:spPr>
        <a:xfrm>
          <a:off x="3361376" y="790353"/>
          <a:ext cx="759209" cy="361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25"/>
              </a:lnTo>
              <a:lnTo>
                <a:pt x="759209" y="246225"/>
              </a:lnTo>
              <a:lnTo>
                <a:pt x="759209" y="36131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1A03F-ADEA-4B38-81D9-8A3DB05F354C}">
      <dsp:nvSpPr>
        <dsp:cNvPr id="0" name=""/>
        <dsp:cNvSpPr/>
      </dsp:nvSpPr>
      <dsp:spPr>
        <a:xfrm>
          <a:off x="2602166" y="1940556"/>
          <a:ext cx="759209" cy="361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25"/>
              </a:lnTo>
              <a:lnTo>
                <a:pt x="759209" y="246225"/>
              </a:lnTo>
              <a:lnTo>
                <a:pt x="759209" y="36131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E9A11-A8C6-4F2C-AF65-CCEC6229C0F5}">
      <dsp:nvSpPr>
        <dsp:cNvPr id="0" name=""/>
        <dsp:cNvSpPr/>
      </dsp:nvSpPr>
      <dsp:spPr>
        <a:xfrm>
          <a:off x="1842957" y="1940556"/>
          <a:ext cx="759209" cy="361314"/>
        </a:xfrm>
        <a:custGeom>
          <a:avLst/>
          <a:gdLst/>
          <a:ahLst/>
          <a:cxnLst/>
          <a:rect l="0" t="0" r="0" b="0"/>
          <a:pathLst>
            <a:path>
              <a:moveTo>
                <a:pt x="759209" y="0"/>
              </a:moveTo>
              <a:lnTo>
                <a:pt x="759209" y="246225"/>
              </a:lnTo>
              <a:lnTo>
                <a:pt x="0" y="246225"/>
              </a:lnTo>
              <a:lnTo>
                <a:pt x="0" y="361314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740BA-453E-43A7-873D-23F926076FE1}">
      <dsp:nvSpPr>
        <dsp:cNvPr id="0" name=""/>
        <dsp:cNvSpPr/>
      </dsp:nvSpPr>
      <dsp:spPr>
        <a:xfrm>
          <a:off x="2602166" y="790353"/>
          <a:ext cx="759209" cy="361314"/>
        </a:xfrm>
        <a:custGeom>
          <a:avLst/>
          <a:gdLst/>
          <a:ahLst/>
          <a:cxnLst/>
          <a:rect l="0" t="0" r="0" b="0"/>
          <a:pathLst>
            <a:path>
              <a:moveTo>
                <a:pt x="759209" y="0"/>
              </a:moveTo>
              <a:lnTo>
                <a:pt x="759209" y="246225"/>
              </a:lnTo>
              <a:lnTo>
                <a:pt x="0" y="246225"/>
              </a:lnTo>
              <a:lnTo>
                <a:pt x="0" y="36131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E93F9-80D1-40A5-A97C-5A6A0BC6C790}">
      <dsp:nvSpPr>
        <dsp:cNvPr id="0" name=""/>
        <dsp:cNvSpPr/>
      </dsp:nvSpPr>
      <dsp:spPr>
        <a:xfrm>
          <a:off x="1083747" y="790353"/>
          <a:ext cx="2277628" cy="361314"/>
        </a:xfrm>
        <a:custGeom>
          <a:avLst/>
          <a:gdLst/>
          <a:ahLst/>
          <a:cxnLst/>
          <a:rect l="0" t="0" r="0" b="0"/>
          <a:pathLst>
            <a:path>
              <a:moveTo>
                <a:pt x="2277628" y="0"/>
              </a:moveTo>
              <a:lnTo>
                <a:pt x="2277628" y="246225"/>
              </a:lnTo>
              <a:lnTo>
                <a:pt x="0" y="246225"/>
              </a:lnTo>
              <a:lnTo>
                <a:pt x="0" y="361314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86877-B99F-45B1-9CC5-BB148924BDC0}">
      <dsp:nvSpPr>
        <dsp:cNvPr id="0" name=""/>
        <dsp:cNvSpPr/>
      </dsp:nvSpPr>
      <dsp:spPr>
        <a:xfrm>
          <a:off x="2740204" y="1466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BF2267-BED7-4075-B89E-492F3DD275B2}">
      <dsp:nvSpPr>
        <dsp:cNvPr id="0" name=""/>
        <dsp:cNvSpPr/>
      </dsp:nvSpPr>
      <dsp:spPr>
        <a:xfrm>
          <a:off x="2878242" y="132602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메인</a:t>
          </a:r>
          <a:endParaRPr lang="ko-KR" altLang="en-US" sz="1700" b="1" kern="1200" dirty="0"/>
        </a:p>
      </dsp:txBody>
      <dsp:txXfrm>
        <a:off x="2901348" y="155708"/>
        <a:ext cx="1196130" cy="742675"/>
      </dsp:txXfrm>
    </dsp:sp>
    <dsp:sp modelId="{4CBA30EB-350F-4877-8E9B-F2DB7114DBB7}">
      <dsp:nvSpPr>
        <dsp:cNvPr id="0" name=""/>
        <dsp:cNvSpPr/>
      </dsp:nvSpPr>
      <dsp:spPr>
        <a:xfrm>
          <a:off x="462576" y="1151668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32A2CF-2C15-4A32-BBD2-768C9826BD2A}">
      <dsp:nvSpPr>
        <dsp:cNvPr id="0" name=""/>
        <dsp:cNvSpPr/>
      </dsp:nvSpPr>
      <dsp:spPr>
        <a:xfrm>
          <a:off x="600614" y="1282804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플레이어</a:t>
          </a:r>
          <a:endParaRPr lang="ko-KR" altLang="en-US" sz="1700" b="1" kern="1200" dirty="0"/>
        </a:p>
      </dsp:txBody>
      <dsp:txXfrm>
        <a:off x="623720" y="1305910"/>
        <a:ext cx="1196130" cy="742675"/>
      </dsp:txXfrm>
    </dsp:sp>
    <dsp:sp modelId="{47C81CB1-00D3-4FDE-8389-6B5C0C777F5D}">
      <dsp:nvSpPr>
        <dsp:cNvPr id="0" name=""/>
        <dsp:cNvSpPr/>
      </dsp:nvSpPr>
      <dsp:spPr>
        <a:xfrm>
          <a:off x="1980995" y="1151668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0C15E2-BDAC-436D-AC2F-9268DADEABDB}">
      <dsp:nvSpPr>
        <dsp:cNvPr id="0" name=""/>
        <dsp:cNvSpPr/>
      </dsp:nvSpPr>
      <dsp:spPr>
        <a:xfrm>
          <a:off x="2119033" y="1282804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err="1" smtClean="0"/>
            <a:t>에너미</a:t>
          </a:r>
          <a:endParaRPr lang="ko-KR" altLang="en-US" sz="1700" b="1" kern="1200" dirty="0"/>
        </a:p>
      </dsp:txBody>
      <dsp:txXfrm>
        <a:off x="2142139" y="1305910"/>
        <a:ext cx="1196130" cy="742675"/>
      </dsp:txXfrm>
    </dsp:sp>
    <dsp:sp modelId="{761E631F-94EC-4867-8EAF-4ED0F735C08A}">
      <dsp:nvSpPr>
        <dsp:cNvPr id="0" name=""/>
        <dsp:cNvSpPr/>
      </dsp:nvSpPr>
      <dsp:spPr>
        <a:xfrm>
          <a:off x="1221785" y="2301870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BBCE49-DA2F-42BC-97DF-22AE6157AB96}">
      <dsp:nvSpPr>
        <dsp:cNvPr id="0" name=""/>
        <dsp:cNvSpPr/>
      </dsp:nvSpPr>
      <dsp:spPr>
        <a:xfrm>
          <a:off x="1359823" y="2433006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보스</a:t>
          </a:r>
          <a:endParaRPr lang="ko-KR" altLang="en-US" sz="1700" b="1" kern="1200" dirty="0"/>
        </a:p>
      </dsp:txBody>
      <dsp:txXfrm>
        <a:off x="1382929" y="2456112"/>
        <a:ext cx="1196130" cy="742675"/>
      </dsp:txXfrm>
    </dsp:sp>
    <dsp:sp modelId="{844F6E77-EC6E-424D-BA6C-A8B4E5EAD6E8}">
      <dsp:nvSpPr>
        <dsp:cNvPr id="0" name=""/>
        <dsp:cNvSpPr/>
      </dsp:nvSpPr>
      <dsp:spPr>
        <a:xfrm>
          <a:off x="2740204" y="2301870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972C44-C6CC-4762-9F57-14DDE0463CDB}">
      <dsp:nvSpPr>
        <dsp:cNvPr id="0" name=""/>
        <dsp:cNvSpPr/>
      </dsp:nvSpPr>
      <dsp:spPr>
        <a:xfrm>
          <a:off x="2878242" y="2433006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err="1" smtClean="0"/>
            <a:t>스페셜</a:t>
          </a:r>
          <a:endParaRPr lang="en-US" altLang="ko-KR" sz="1700" b="1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err="1" smtClean="0"/>
            <a:t>에너미</a:t>
          </a:r>
          <a:endParaRPr lang="ko-KR" altLang="en-US" sz="1700" b="1" kern="1200" dirty="0"/>
        </a:p>
      </dsp:txBody>
      <dsp:txXfrm>
        <a:off x="2901348" y="2456112"/>
        <a:ext cx="1196130" cy="742675"/>
      </dsp:txXfrm>
    </dsp:sp>
    <dsp:sp modelId="{EE1C2F0E-9321-45A3-BFED-9BD05246A59D}">
      <dsp:nvSpPr>
        <dsp:cNvPr id="0" name=""/>
        <dsp:cNvSpPr/>
      </dsp:nvSpPr>
      <dsp:spPr>
        <a:xfrm>
          <a:off x="3499414" y="1151668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8222BC-8DDE-4C28-BC5A-7AD8546471F2}">
      <dsp:nvSpPr>
        <dsp:cNvPr id="0" name=""/>
        <dsp:cNvSpPr/>
      </dsp:nvSpPr>
      <dsp:spPr>
        <a:xfrm>
          <a:off x="3637452" y="1282804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아이템</a:t>
          </a:r>
          <a:endParaRPr lang="ko-KR" altLang="en-US" sz="1700" b="1" kern="1200" dirty="0"/>
        </a:p>
      </dsp:txBody>
      <dsp:txXfrm>
        <a:off x="3660558" y="1305910"/>
        <a:ext cx="1196130" cy="742675"/>
      </dsp:txXfrm>
    </dsp:sp>
    <dsp:sp modelId="{5F7D656B-3DD7-46F8-97E9-BE8D9DBE9CEE}">
      <dsp:nvSpPr>
        <dsp:cNvPr id="0" name=""/>
        <dsp:cNvSpPr/>
      </dsp:nvSpPr>
      <dsp:spPr>
        <a:xfrm>
          <a:off x="5017833" y="1151668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DE3BC5-4465-4BD1-935F-FFD5774E82C0}">
      <dsp:nvSpPr>
        <dsp:cNvPr id="0" name=""/>
        <dsp:cNvSpPr/>
      </dsp:nvSpPr>
      <dsp:spPr>
        <a:xfrm>
          <a:off x="5155871" y="1282804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err="1" smtClean="0"/>
            <a:t>샷</a:t>
          </a:r>
          <a:endParaRPr lang="ko-KR" altLang="en-US" sz="1700" b="1" kern="1200" dirty="0"/>
        </a:p>
      </dsp:txBody>
      <dsp:txXfrm>
        <a:off x="5178977" y="1305910"/>
        <a:ext cx="1196130" cy="742675"/>
      </dsp:txXfrm>
    </dsp:sp>
    <dsp:sp modelId="{59429B6D-5893-496B-A27C-3735D42BE138}">
      <dsp:nvSpPr>
        <dsp:cNvPr id="0" name=""/>
        <dsp:cNvSpPr/>
      </dsp:nvSpPr>
      <dsp:spPr>
        <a:xfrm>
          <a:off x="5017833" y="2301870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8A4601-4C09-4D87-8375-37D73DFF26D8}">
      <dsp:nvSpPr>
        <dsp:cNvPr id="0" name=""/>
        <dsp:cNvSpPr/>
      </dsp:nvSpPr>
      <dsp:spPr>
        <a:xfrm>
          <a:off x="5155871" y="2433006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err="1" smtClean="0"/>
            <a:t>에너미</a:t>
          </a:r>
          <a:r>
            <a:rPr lang="ko-KR" altLang="en-US" sz="1700" b="1" kern="1200" dirty="0" smtClean="0"/>
            <a:t> </a:t>
          </a:r>
          <a:r>
            <a:rPr lang="ko-KR" altLang="en-US" sz="1700" b="1" kern="1200" dirty="0" err="1" smtClean="0"/>
            <a:t>샷</a:t>
          </a:r>
          <a:endParaRPr lang="ko-KR" altLang="en-US" sz="1700" b="1" kern="1200" dirty="0"/>
        </a:p>
      </dsp:txBody>
      <dsp:txXfrm>
        <a:off x="5178977" y="2456112"/>
        <a:ext cx="1196130" cy="742675"/>
      </dsp:txXfrm>
    </dsp:sp>
    <dsp:sp modelId="{DF0AA39D-88FB-49FC-AF5A-BBF16B64DA97}">
      <dsp:nvSpPr>
        <dsp:cNvPr id="0" name=""/>
        <dsp:cNvSpPr/>
      </dsp:nvSpPr>
      <dsp:spPr>
        <a:xfrm>
          <a:off x="4258623" y="3452073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2FB091-7EFE-4CCA-AE9E-2ADCBF005E29}">
      <dsp:nvSpPr>
        <dsp:cNvPr id="0" name=""/>
        <dsp:cNvSpPr/>
      </dsp:nvSpPr>
      <dsp:spPr>
        <a:xfrm>
          <a:off x="4396661" y="3583209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err="1" smtClean="0"/>
            <a:t>스페셜</a:t>
          </a:r>
          <a:endParaRPr lang="en-US" altLang="ko-KR" sz="1700" b="1" kern="1200" dirty="0" smtClean="0"/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 </a:t>
          </a:r>
          <a:r>
            <a:rPr lang="ko-KR" altLang="en-US" sz="1700" b="1" kern="1200" dirty="0" err="1" smtClean="0"/>
            <a:t>에너미</a:t>
          </a:r>
          <a:r>
            <a:rPr lang="ko-KR" altLang="en-US" sz="1700" b="1" kern="1200" dirty="0" smtClean="0"/>
            <a:t> </a:t>
          </a:r>
          <a:r>
            <a:rPr lang="ko-KR" altLang="en-US" sz="1700" b="1" kern="1200" dirty="0" err="1" smtClean="0"/>
            <a:t>샷</a:t>
          </a:r>
          <a:endParaRPr lang="ko-KR" altLang="en-US" sz="1700" b="1" kern="1200" dirty="0"/>
        </a:p>
      </dsp:txBody>
      <dsp:txXfrm>
        <a:off x="4419767" y="3606315"/>
        <a:ext cx="1196130" cy="742675"/>
      </dsp:txXfrm>
    </dsp:sp>
    <dsp:sp modelId="{3BB7824A-C2DA-4446-84D8-AA95243F252A}">
      <dsp:nvSpPr>
        <dsp:cNvPr id="0" name=""/>
        <dsp:cNvSpPr/>
      </dsp:nvSpPr>
      <dsp:spPr>
        <a:xfrm>
          <a:off x="5777042" y="3452073"/>
          <a:ext cx="1242342" cy="788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25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47000"/>
                <a:satMod val="2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5000"/>
                <a:satMod val="30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204322-CB5B-4401-92C2-F768ED30BCD8}">
      <dsp:nvSpPr>
        <dsp:cNvPr id="0" name=""/>
        <dsp:cNvSpPr/>
      </dsp:nvSpPr>
      <dsp:spPr>
        <a:xfrm>
          <a:off x="5915080" y="3583209"/>
          <a:ext cx="1242342" cy="788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/>
            <a:t>보스 </a:t>
          </a:r>
          <a:r>
            <a:rPr lang="ko-KR" altLang="en-US" sz="1700" b="1" kern="1200" dirty="0" err="1" smtClean="0"/>
            <a:t>샷</a:t>
          </a:r>
          <a:endParaRPr lang="ko-KR" altLang="en-US" sz="1700" b="1" kern="1200" dirty="0"/>
        </a:p>
      </dsp:txBody>
      <dsp:txXfrm>
        <a:off x="5938186" y="3606315"/>
        <a:ext cx="1196130" cy="74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8000" dirty="0" smtClean="0"/>
              <a:t>(</a:t>
            </a:r>
            <a:r>
              <a:rPr lang="en-US" altLang="ko-KR" sz="8000" dirty="0" err="1" smtClean="0"/>
              <a:t>SpAce</a:t>
            </a:r>
            <a:r>
              <a:rPr lang="en-US" altLang="ko-KR" sz="8000" dirty="0" smtClean="0"/>
              <a:t> trip)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조 엄승욱 박재구 손충수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이수용 이영진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Player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1" y="2708920"/>
            <a:ext cx="681850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8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000000"/>
                </a:solidFill>
              </a:rPr>
              <a:t>그래픽 그리기</a:t>
            </a:r>
            <a:endParaRPr lang="en-US" altLang="ko-KR" sz="3200" dirty="0" smtClean="0">
              <a:solidFill>
                <a:srgbClr val="000000"/>
              </a:solidFill>
            </a:endParaRPr>
          </a:p>
        </p:txBody>
      </p:sp>
      <p:pic>
        <p:nvPicPr>
          <p:cNvPr id="9" name="Picture 4" descr="C:\Users\Eom SeungWook\Desktop\ShootingGame vol1.11\res\character\player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2144786" cy="7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Shot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(Enemy,</a:t>
            </a:r>
            <a:br>
              <a:rPr lang="en-US" altLang="ko-KR" dirty="0" smtClean="0"/>
            </a:br>
            <a:r>
              <a:rPr lang="en-US" altLang="ko-KR" dirty="0" smtClean="0"/>
              <a:t>special Enemy)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err="1" smtClean="0">
                <a:solidFill>
                  <a:srgbClr val="000000"/>
                </a:solidFill>
              </a:rPr>
              <a:t>오버라이</a:t>
            </a:r>
            <a:r>
              <a:rPr lang="ko-KR" altLang="en-US" sz="3200" dirty="0" err="1">
                <a:solidFill>
                  <a:srgbClr val="000000"/>
                </a:solidFill>
              </a:rPr>
              <a:t>딩</a:t>
            </a:r>
            <a:endParaRPr lang="en-US" altLang="ko-KR" sz="3200" dirty="0" smtClean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16691"/>
            <a:ext cx="6624736" cy="435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Eom SeungWook\Desktop\ShootingGame vol1.11\res\character\bull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01" y="1740627"/>
            <a:ext cx="104925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Shot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(Enemy,</a:t>
            </a:r>
            <a:br>
              <a:rPr lang="en-US" altLang="ko-KR" dirty="0" smtClean="0"/>
            </a:br>
            <a:r>
              <a:rPr lang="en-US" altLang="ko-KR" dirty="0" smtClean="0"/>
              <a:t>special Enemy)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err="1" smtClean="0">
                <a:solidFill>
                  <a:srgbClr val="000000"/>
                </a:solidFill>
              </a:rPr>
              <a:t>오버라이</a:t>
            </a:r>
            <a:r>
              <a:rPr lang="ko-KR" altLang="en-US" sz="3200" dirty="0" err="1">
                <a:solidFill>
                  <a:srgbClr val="000000"/>
                </a:solidFill>
              </a:rPr>
              <a:t>딩</a:t>
            </a:r>
            <a:endParaRPr lang="en-US" altLang="ko-KR" sz="3200" dirty="0" smtClean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336704" cy="429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 descr="C:\Users\Eom SeungWook\Desktop\ShootingGame vol1.11\res\character\bulle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Shot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(Enemy,</a:t>
            </a:r>
            <a:br>
              <a:rPr lang="en-US" altLang="ko-KR" dirty="0" smtClean="0"/>
            </a:br>
            <a:r>
              <a:rPr lang="en-US" altLang="ko-KR" dirty="0" smtClean="0"/>
              <a:t>special Enemy)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000000"/>
                </a:solidFill>
              </a:rPr>
              <a:t>각 탄알의 확인을 위한 </a:t>
            </a:r>
            <a:r>
              <a:rPr lang="ko-KR" altLang="en-US" sz="3200" dirty="0" err="1" smtClean="0">
                <a:solidFill>
                  <a:srgbClr val="000000"/>
                </a:solidFill>
              </a:rPr>
              <a:t>메소드</a:t>
            </a:r>
            <a:endParaRPr lang="en-US" altLang="ko-KR" sz="3200" dirty="0" smtClean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744416" cy="411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3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Shot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(Boss Shot)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000000"/>
                </a:solidFill>
              </a:rPr>
              <a:t>보스 패턴</a:t>
            </a:r>
            <a:endParaRPr lang="en-US" altLang="ko-KR" sz="32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38"/>
            <a:ext cx="6336704" cy="646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8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Shot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(Boss Shot)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536504" cy="481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493254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enemy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384376" cy="487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62705"/>
            <a:ext cx="2736304" cy="543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0201" y="1044025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rgbClr val="000000"/>
                </a:solidFill>
              </a:rPr>
              <a:t>적의 움직임</a:t>
            </a:r>
            <a:endParaRPr lang="en-US" altLang="ko-KR" sz="3200" b="1" dirty="0">
              <a:solidFill>
                <a:srgbClr val="000000"/>
              </a:solidFill>
            </a:endParaRPr>
          </a:p>
        </p:txBody>
      </p:sp>
      <p:pic>
        <p:nvPicPr>
          <p:cNvPr id="6" name="Picture 3" descr="C:\Users\Eom SeungWook\Desktop\ShootingGame vol1.11\res\character\ene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85" y="1084368"/>
            <a:ext cx="1197335" cy="6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enemy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428890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64704"/>
            <a:ext cx="363881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enemy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3168352" cy="550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Eom SeungWook\Desktop\ShootingGame vol1.11\res\character\bos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99" y="1412776"/>
            <a:ext cx="1971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Eom SeungWook\Desktop\ShootingGame vol1.11\res\character\bo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24" y="3754811"/>
            <a:ext cx="1160745" cy="162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Item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39679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Eom SeungWook\Desktop\새 폴더\res\character\ite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769615" cy="75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smtClean="0"/>
              <a:t>목</a:t>
            </a:r>
            <a:r>
              <a:rPr lang="ko-KR" altLang="en-US" sz="4400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전체적인  코드의 </a:t>
            </a:r>
            <a:r>
              <a:rPr lang="ko-KR" altLang="en-US" sz="2800" dirty="0" smtClean="0"/>
              <a:t>흐름 및 </a:t>
            </a:r>
            <a:r>
              <a:rPr lang="ko-KR" altLang="en-US" sz="2800" dirty="0" err="1" smtClean="0"/>
              <a:t>간략</a:t>
            </a:r>
            <a:r>
              <a:rPr lang="ko-KR" altLang="en-US" sz="2800" dirty="0" smtClean="0"/>
              <a:t> 소개</a:t>
            </a: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 smtClean="0"/>
              <a:t>메인 클래스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Player </a:t>
            </a:r>
            <a:r>
              <a:rPr lang="ko-KR" altLang="en-US" sz="2800" dirty="0" smtClean="0"/>
              <a:t>클래</a:t>
            </a:r>
            <a:r>
              <a:rPr lang="ko-KR" altLang="en-US" sz="2800" dirty="0"/>
              <a:t>스</a:t>
            </a: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Shot </a:t>
            </a:r>
            <a:r>
              <a:rPr lang="ko-KR" altLang="en-US" sz="2800" dirty="0" smtClean="0"/>
              <a:t>클래</a:t>
            </a:r>
            <a:r>
              <a:rPr lang="ko-KR" altLang="en-US" sz="2800" dirty="0"/>
              <a:t>스</a:t>
            </a:r>
            <a:r>
              <a:rPr lang="ko-KR" altLang="en-US" sz="2800" dirty="0" smtClean="0"/>
              <a:t>와 자식 클래스들</a:t>
            </a: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Enemy </a:t>
            </a:r>
            <a:r>
              <a:rPr lang="ko-KR" altLang="en-US" sz="2800" dirty="0" smtClean="0"/>
              <a:t>클래스와 자식 클래스들</a:t>
            </a: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 smtClean="0"/>
              <a:t>Item </a:t>
            </a:r>
            <a:r>
              <a:rPr lang="ko-KR" altLang="en-US" sz="2800" dirty="0" smtClean="0"/>
              <a:t>클래스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0426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간략</a:t>
            </a:r>
            <a:r>
              <a:rPr lang="ko-KR" altLang="en-US" dirty="0" smtClean="0"/>
              <a:t>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3200" dirty="0" smtClean="0"/>
              <a:t>횡 스크롤 슈팅게임</a:t>
            </a:r>
            <a:endParaRPr lang="en-US" altLang="ko-KR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dirty="0" smtClean="0"/>
              <a:t>우주를 배경으로 한 게임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dirty="0" smtClean="0"/>
              <a:t>일반 </a:t>
            </a:r>
            <a:r>
              <a:rPr lang="ko-KR" altLang="en-US" sz="3200" dirty="0" err="1" smtClean="0"/>
              <a:t>유닛부터</a:t>
            </a:r>
            <a:r>
              <a:rPr lang="ko-KR" altLang="en-US" sz="3200" dirty="0" smtClean="0"/>
              <a:t> 보스까지 공격하는 패턴</a:t>
            </a:r>
            <a:endParaRPr lang="en-US" altLang="ko-KR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dirty="0" err="1" smtClean="0"/>
              <a:t>난수</a:t>
            </a:r>
            <a:r>
              <a:rPr lang="ko-KR" altLang="en-US" sz="3200" dirty="0" smtClean="0"/>
              <a:t> 발생을 통한 적의 다양한 움직임</a:t>
            </a:r>
            <a:endParaRPr lang="en-US" altLang="ko-KR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dirty="0" err="1" smtClean="0"/>
              <a:t>배경음</a:t>
            </a:r>
            <a:r>
              <a:rPr lang="ko-KR" altLang="en-US" sz="3200" dirty="0" smtClean="0"/>
              <a:t> 및 미사일 발사 시에 사운드 발생</a:t>
            </a:r>
            <a:endParaRPr lang="en-US" altLang="ko-KR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3200" dirty="0" smtClean="0"/>
              <a:t>아이템을 통한 플레이어의 강화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0202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전체적인 코드의 흐름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3200" dirty="0" smtClean="0"/>
              <a:t>메인 클래스에서  </a:t>
            </a:r>
            <a:r>
              <a:rPr lang="ko-KR" altLang="en-US" sz="3200" dirty="0" err="1" smtClean="0"/>
              <a:t>생성자와</a:t>
            </a:r>
            <a:r>
              <a:rPr lang="ko-KR" altLang="en-US" sz="3200" dirty="0" smtClean="0"/>
              <a:t>  각종  </a:t>
            </a:r>
            <a:r>
              <a:rPr lang="ko-KR" altLang="en-US" sz="3200" dirty="0" err="1" smtClean="0"/>
              <a:t>메소드</a:t>
            </a:r>
            <a:r>
              <a:rPr lang="en-US" altLang="ko-KR" sz="3200" dirty="0" smtClean="0"/>
              <a:t>,  </a:t>
            </a:r>
            <a:r>
              <a:rPr lang="ko-KR" altLang="en-US" sz="3200" dirty="0" smtClean="0"/>
              <a:t>객체를  통해서  생성된  객체  및  데이터를  제어</a:t>
            </a:r>
            <a:endParaRPr lang="en-US" altLang="ko-KR" sz="3200" dirty="0" smtClean="0"/>
          </a:p>
          <a:p>
            <a:r>
              <a:rPr lang="en-US" altLang="ko-KR" sz="2800" dirty="0" smtClean="0"/>
              <a:t>  public </a:t>
            </a:r>
            <a:r>
              <a:rPr lang="en-US" altLang="ko-KR" sz="2800" dirty="0" err="1" smtClean="0"/>
              <a:t>ShootingGame</a:t>
            </a:r>
            <a:r>
              <a:rPr lang="en-US" altLang="ko-KR" sz="2800" dirty="0" smtClean="0"/>
              <a:t>();</a:t>
            </a:r>
          </a:p>
          <a:p>
            <a:r>
              <a:rPr lang="en-US" altLang="ko-KR" sz="2800" dirty="0" smtClean="0"/>
              <a:t>  public void </a:t>
            </a:r>
            <a:r>
              <a:rPr lang="en-US" altLang="ko-KR" sz="2800" dirty="0" err="1" smtClean="0"/>
              <a:t>drawScore</a:t>
            </a:r>
            <a:r>
              <a:rPr lang="en-US" altLang="ko-KR" sz="2800" dirty="0" smtClean="0"/>
              <a:t>();</a:t>
            </a:r>
          </a:p>
          <a:p>
            <a:r>
              <a:rPr lang="en-US" altLang="ko-KR" sz="2800" dirty="0" smtClean="0"/>
              <a:t>  private class </a:t>
            </a:r>
            <a:r>
              <a:rPr lang="en-US" altLang="ko-KR" sz="2800" dirty="0" err="1" smtClean="0"/>
              <a:t>addNewItem</a:t>
            </a:r>
            <a:r>
              <a:rPr lang="en-US" altLang="ko-KR" sz="2800" dirty="0" smtClean="0"/>
              <a:t>();</a:t>
            </a:r>
          </a:p>
          <a:p>
            <a:r>
              <a:rPr lang="en-US" altLang="ko-KR" sz="2800" dirty="0" smtClean="0"/>
              <a:t>  private class </a:t>
            </a:r>
            <a:r>
              <a:rPr lang="en-US" altLang="ko-KR" sz="2800" dirty="0" err="1" smtClean="0"/>
              <a:t>shotEnemy</a:t>
            </a:r>
            <a:r>
              <a:rPr lang="en-US" altLang="ko-KR" sz="2800" dirty="0" smtClean="0"/>
              <a:t>();</a:t>
            </a:r>
          </a:p>
          <a:p>
            <a:r>
              <a:rPr lang="en-US" altLang="ko-KR" sz="2800" dirty="0" smtClean="0"/>
              <a:t>  		⁞</a:t>
            </a:r>
          </a:p>
          <a:p>
            <a:r>
              <a:rPr lang="en-US" altLang="ko-KR" dirty="0" smtClean="0"/>
              <a:t>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05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전체적인 코드의 흐름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4523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8184" y="25649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 생성 및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000000"/>
                </a:solidFill>
              </a:rPr>
              <a:t>필요한 변수를 전역 변수로 선언</a:t>
            </a:r>
            <a:endParaRPr lang="en-US" altLang="ko-KR" sz="32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err="1" smtClean="0">
                <a:solidFill>
                  <a:srgbClr val="000000"/>
                </a:solidFill>
              </a:rPr>
              <a:t>생성자에서</a:t>
            </a:r>
            <a:r>
              <a:rPr lang="ko-KR" altLang="en-US" sz="3200" dirty="0" smtClean="0">
                <a:solidFill>
                  <a:srgbClr val="000000"/>
                </a:solidFill>
              </a:rPr>
              <a:t> 각종 변수 초기화</a:t>
            </a:r>
            <a:endParaRPr lang="en-US" altLang="ko-KR" sz="32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ko-KR" altLang="en-US" sz="3200" dirty="0" smtClean="0">
                <a:solidFill>
                  <a:srgbClr val="000000"/>
                </a:solidFill>
              </a:rPr>
              <a:t>타이머 </a:t>
            </a:r>
            <a:r>
              <a:rPr lang="ko-KR" altLang="en-US" sz="3200" dirty="0" err="1" smtClean="0">
                <a:solidFill>
                  <a:srgbClr val="000000"/>
                </a:solidFill>
              </a:rPr>
              <a:t>메소드</a:t>
            </a:r>
            <a:r>
              <a:rPr lang="en-US" altLang="ko-KR" sz="3200" dirty="0" smtClean="0">
                <a:solidFill>
                  <a:srgbClr val="000000"/>
                </a:solidFill>
              </a:rPr>
              <a:t>, </a:t>
            </a:r>
            <a:r>
              <a:rPr lang="ko-KR" altLang="en-US" sz="3200" dirty="0" smtClean="0">
                <a:solidFill>
                  <a:srgbClr val="000000"/>
                </a:solidFill>
              </a:rPr>
              <a:t>변수 통해서 시간마다</a:t>
            </a:r>
            <a:r>
              <a:rPr lang="en-US" altLang="ko-KR" sz="3200" dirty="0">
                <a:solidFill>
                  <a:srgbClr val="000000"/>
                </a:solidFill>
              </a:rPr>
              <a:t/>
            </a:r>
            <a:br>
              <a:rPr lang="en-US" altLang="ko-KR" sz="3200" dirty="0">
                <a:solidFill>
                  <a:srgbClr val="000000"/>
                </a:solidFill>
              </a:rPr>
            </a:br>
            <a:r>
              <a:rPr lang="ko-KR" altLang="en-US" sz="3200" dirty="0" smtClean="0">
                <a:solidFill>
                  <a:srgbClr val="000000"/>
                </a:solidFill>
              </a:rPr>
              <a:t>객체 생성</a:t>
            </a:r>
            <a:endParaRPr lang="en-US" altLang="ko-KR" sz="32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altLang="ko-KR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8038"/>
            <a:ext cx="5328592" cy="539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7355474" cy="542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0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메인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268760"/>
            <a:ext cx="885698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5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181</TotalTime>
  <Words>220</Words>
  <Application>Microsoft Office PowerPoint</Application>
  <PresentationFormat>화면 슬라이드 쇼(4:3)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필수</vt:lpstr>
      <vt:lpstr>프로젝트 (SpAce trip)</vt:lpstr>
      <vt:lpstr>목차</vt:lpstr>
      <vt:lpstr>1. 간략 소개 </vt:lpstr>
      <vt:lpstr>1. 전체적인 코드의 흐름 </vt:lpstr>
      <vt:lpstr>1. 전체적인 코드의 흐름 </vt:lpstr>
      <vt:lpstr>2. 메인 클래스 </vt:lpstr>
      <vt:lpstr>2. 메인 클래스 </vt:lpstr>
      <vt:lpstr>2. 메인 클래스 </vt:lpstr>
      <vt:lpstr>2. 메인 클래스 </vt:lpstr>
      <vt:lpstr>3. Player 클래스 </vt:lpstr>
      <vt:lpstr>4. Shot 클래스(Enemy, special Enemy)</vt:lpstr>
      <vt:lpstr>4. Shot 클래스(Enemy, special Enemy)</vt:lpstr>
      <vt:lpstr>4. Shot 클래스(Enemy, special Enemy)</vt:lpstr>
      <vt:lpstr>4. Shot 클래스 (Boss Shot)</vt:lpstr>
      <vt:lpstr>4. Shot 클래스 (Boss Shot)</vt:lpstr>
      <vt:lpstr>5. enemy 클래스 </vt:lpstr>
      <vt:lpstr>5. enemy 클래스 </vt:lpstr>
      <vt:lpstr>5. enemy 클래스 </vt:lpstr>
      <vt:lpstr>6. Item 클래스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Eom SeungWook</cp:lastModifiedBy>
  <cp:revision>61</cp:revision>
  <dcterms:created xsi:type="dcterms:W3CDTF">2006-10-05T04:04:58Z</dcterms:created>
  <dcterms:modified xsi:type="dcterms:W3CDTF">2013-12-11T07:43:54Z</dcterms:modified>
</cp:coreProperties>
</file>