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68" r:id="rId6"/>
    <p:sldId id="269" r:id="rId7"/>
    <p:sldId id="270" r:id="rId8"/>
    <p:sldId id="267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139" autoAdjust="0"/>
  </p:normalViewPr>
  <p:slideViewPr>
    <p:cSldViewPr>
      <p:cViewPr>
        <p:scale>
          <a:sx n="66" d="100"/>
          <a:sy n="66" d="100"/>
        </p:scale>
        <p:origin x="-214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080A7-AA14-47E9-9DFF-ED21D425C76B}" type="datetimeFigureOut">
              <a:rPr lang="ru-RU" smtClean="0"/>
              <a:pPr/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758C-EBBE-4E13-B91D-7F22799C90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69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5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6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процессе анализа возможных решений для умного дома, после изучения всех достоинств и недостатков различных подходов при проектировании умных домов, в конечном итоге я пришёл к модели, которую вы можете увидеть на экране.</a:t>
            </a:r>
          </a:p>
          <a:p>
            <a:r>
              <a:rPr lang="ru-RU" baseline="0" dirty="0" smtClean="0"/>
              <a:t>Как видно из представленной схемы, данная модель представляет </a:t>
            </a:r>
            <a:r>
              <a:rPr lang="ru-RU" b="1" baseline="0" dirty="0" smtClean="0"/>
              <a:t>централизованный</a:t>
            </a:r>
            <a:r>
              <a:rPr lang="ru-RU" baseline="0" dirty="0" smtClean="0"/>
              <a:t> умный дом, что значит умный дом имеет сервер, который связывается со всеми устройствами, а также управляет ими.</a:t>
            </a:r>
          </a:p>
          <a:p>
            <a:r>
              <a:rPr lang="ru-RU" baseline="0" dirty="0" smtClean="0"/>
              <a:t>Сервер умного дома – это мозг всей системы. Здесь происходит обработка всех команд приходящих от пользователей, сбор информации в базу данных, управление работой устройств, мониторинг происходящего в доме и так далее.</a:t>
            </a:r>
          </a:p>
          <a:p>
            <a:r>
              <a:rPr lang="ru-RU" baseline="0" dirty="0" smtClean="0"/>
              <a:t>Далее, связь с устройствами данная модель, должна не ограничиваться, соответственно, связь с устройствами предполагается как проводная, так и без проводная, чтобы охватить все устройства, которыми можно управлять. Умный дом может иметь поддержку, например, как и 1-</a:t>
            </a:r>
            <a:r>
              <a:rPr lang="en-US" baseline="0" dirty="0" smtClean="0"/>
              <a:t>wire, </a:t>
            </a:r>
            <a:r>
              <a:rPr lang="ru-RU" baseline="0" dirty="0" smtClean="0"/>
              <a:t>так и общение с устройствами по </a:t>
            </a:r>
            <a:r>
              <a:rPr lang="en-US" baseline="0" dirty="0" err="1" smtClean="0"/>
              <a:t>wi-fi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используя простой </a:t>
            </a:r>
            <a:r>
              <a:rPr lang="en-US" baseline="0" dirty="0" smtClean="0"/>
              <a:t>TCP </a:t>
            </a:r>
            <a:r>
              <a:rPr lang="ru-RU" baseline="0" dirty="0" smtClean="0"/>
              <a:t>обмен.</a:t>
            </a:r>
          </a:p>
          <a:p>
            <a:r>
              <a:rPr lang="ru-RU" baseline="0" dirty="0" smtClean="0"/>
              <a:t>С другой стороны, чтобы управлять умным домом, он должен предоставлять инструменты, с помощью которых, внешние программные обеспечения могут предоставлять пользователям управление умным домом.</a:t>
            </a:r>
          </a:p>
          <a:p>
            <a:r>
              <a:rPr lang="ru-RU" baseline="0" dirty="0" smtClean="0"/>
              <a:t>И сами приложения, которые предоставляют графический интерфейс пользователю для управления умным домом.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8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процессе анализа возможных решений для умного дома, после изучения всех достоинств и недостатков различных подходов при проектировании умных домов, в конечном итоге я пришёл к модели, которую вы можете увидеть на экране.</a:t>
            </a:r>
          </a:p>
          <a:p>
            <a:r>
              <a:rPr lang="ru-RU" baseline="0" dirty="0" smtClean="0"/>
              <a:t>Как видно из представленной схемы, данная модель представляет </a:t>
            </a:r>
            <a:r>
              <a:rPr lang="ru-RU" b="1" baseline="0" dirty="0" smtClean="0"/>
              <a:t>централизованный</a:t>
            </a:r>
            <a:r>
              <a:rPr lang="ru-RU" baseline="0" dirty="0" smtClean="0"/>
              <a:t> умный дом, что значит умный дом имеет сервер, который связывается со всеми устройствами, а также управляет ими.</a:t>
            </a:r>
          </a:p>
          <a:p>
            <a:r>
              <a:rPr lang="ru-RU" baseline="0" dirty="0" smtClean="0"/>
              <a:t>Сервер умного дома – это мозг всей системы. Здесь происходит обработка всех команд приходящих от пользователей, сбор информации в базу данных, управление работой устройств, мониторинг происходящего в доме и так далее.</a:t>
            </a:r>
          </a:p>
          <a:p>
            <a:r>
              <a:rPr lang="ru-RU" baseline="0" dirty="0" smtClean="0"/>
              <a:t>Далее, связь с устройствами данная модель, должна не ограничиваться, соответственно, связь с устройствами предполагается как проводная, так и без проводная, чтобы охватить все устройства, которыми можно управлять. Умный дом может иметь поддержку, например, как и 1-</a:t>
            </a:r>
            <a:r>
              <a:rPr lang="en-US" baseline="0" dirty="0" smtClean="0"/>
              <a:t>wire, </a:t>
            </a:r>
            <a:r>
              <a:rPr lang="ru-RU" baseline="0" dirty="0" smtClean="0"/>
              <a:t>так и общение с устройствами по </a:t>
            </a:r>
            <a:r>
              <a:rPr lang="en-US" baseline="0" dirty="0" err="1" smtClean="0"/>
              <a:t>wi-fi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используя простой </a:t>
            </a:r>
            <a:r>
              <a:rPr lang="en-US" baseline="0" dirty="0" smtClean="0"/>
              <a:t>TCP </a:t>
            </a:r>
            <a:r>
              <a:rPr lang="ru-RU" baseline="0" dirty="0" smtClean="0"/>
              <a:t>обмен.</a:t>
            </a:r>
          </a:p>
          <a:p>
            <a:r>
              <a:rPr lang="ru-RU" baseline="0" dirty="0" smtClean="0"/>
              <a:t>С другой стороны, чтобы управлять умным домом, он должен предоставлять инструменты, с помощью которых, внешние программные обеспечения могут предоставлять пользователям управление умным домом.</a:t>
            </a:r>
          </a:p>
          <a:p>
            <a:r>
              <a:rPr lang="ru-RU" baseline="0" dirty="0" smtClean="0"/>
              <a:t>И сами приложения, которые предоставляют графический интерфейс пользователю для управления умным домом.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8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процессе анализа возможных решений для умного дома, после изучения всех достоинств и недостатков различных подходов при проектировании умных домов, в конечном итоге я пришёл к модели, которую вы можете увидеть на экране.</a:t>
            </a:r>
          </a:p>
          <a:p>
            <a:r>
              <a:rPr lang="ru-RU" baseline="0" dirty="0" smtClean="0"/>
              <a:t>Как видно из представленной схемы, данная модель представляет </a:t>
            </a:r>
            <a:r>
              <a:rPr lang="ru-RU" b="1" baseline="0" dirty="0" smtClean="0"/>
              <a:t>централизованный</a:t>
            </a:r>
            <a:r>
              <a:rPr lang="ru-RU" baseline="0" dirty="0" smtClean="0"/>
              <a:t> умный дом, что значит умный дом имеет сервер, который связывается со всеми устройствами, а также управляет ими.</a:t>
            </a:r>
          </a:p>
          <a:p>
            <a:r>
              <a:rPr lang="ru-RU" baseline="0" dirty="0" smtClean="0"/>
              <a:t>Сервер умного дома – это мозг всей системы. Здесь происходит обработка всех команд приходящих от пользователей, сбор информации в базу данных, управление работой устройств, мониторинг происходящего в доме и так далее.</a:t>
            </a:r>
          </a:p>
          <a:p>
            <a:r>
              <a:rPr lang="ru-RU" baseline="0" dirty="0" smtClean="0"/>
              <a:t>Далее, связь с устройствами данная модель, должна не ограничиваться, соответственно, связь с устройствами предполагается как проводная, так и без проводная, чтобы охватить все устройства, которыми можно управлять. Умный дом может иметь поддержку, например, как и 1-</a:t>
            </a:r>
            <a:r>
              <a:rPr lang="en-US" baseline="0" dirty="0" smtClean="0"/>
              <a:t>wire, </a:t>
            </a:r>
            <a:r>
              <a:rPr lang="ru-RU" baseline="0" dirty="0" smtClean="0"/>
              <a:t>так и общение с устройствами по </a:t>
            </a:r>
            <a:r>
              <a:rPr lang="en-US" baseline="0" dirty="0" err="1" smtClean="0"/>
              <a:t>wi-fi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используя простой </a:t>
            </a:r>
            <a:r>
              <a:rPr lang="en-US" baseline="0" dirty="0" smtClean="0"/>
              <a:t>TCP </a:t>
            </a:r>
            <a:r>
              <a:rPr lang="ru-RU" baseline="0" dirty="0" smtClean="0"/>
              <a:t>обмен.</a:t>
            </a:r>
          </a:p>
          <a:p>
            <a:r>
              <a:rPr lang="ru-RU" baseline="0" dirty="0" smtClean="0"/>
              <a:t>С другой стороны, чтобы управлять умным домом, он должен предоставлять инструменты, с помощью которых, внешние программные обеспечения могут предоставлять пользователям управление умным домом.</a:t>
            </a:r>
          </a:p>
          <a:p>
            <a:r>
              <a:rPr lang="ru-RU" baseline="0" dirty="0" smtClean="0"/>
              <a:t>И сами приложения, которые предоставляют графический интерфейс пользователю для управления умным домом.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8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процессе анализа возможных решений для умного дома, после изучения всех достоинств и недостатков различных подходов при проектировании умных домов, в конечном итоге я пришёл к модели, которую вы можете увидеть на экране.</a:t>
            </a:r>
          </a:p>
          <a:p>
            <a:r>
              <a:rPr lang="ru-RU" baseline="0" dirty="0" smtClean="0"/>
              <a:t>Как видно из представленной схемы, данная модель представляет </a:t>
            </a:r>
            <a:r>
              <a:rPr lang="ru-RU" b="1" baseline="0" dirty="0" smtClean="0"/>
              <a:t>централизованный</a:t>
            </a:r>
            <a:r>
              <a:rPr lang="ru-RU" baseline="0" dirty="0" smtClean="0"/>
              <a:t> умный дом, что значит умный дом имеет сервер, который связывается со всеми устройствами, а также управляет ими.</a:t>
            </a:r>
          </a:p>
          <a:p>
            <a:r>
              <a:rPr lang="ru-RU" baseline="0" dirty="0" smtClean="0"/>
              <a:t>Сервер умного дома – это мозг всей системы. Здесь происходит обработка всех команд приходящих от пользователей, сбор информации в базу данных, управление работой устройств, мониторинг происходящего в доме и так далее.</a:t>
            </a:r>
          </a:p>
          <a:p>
            <a:r>
              <a:rPr lang="ru-RU" baseline="0" dirty="0" smtClean="0"/>
              <a:t>Далее, связь с устройствами данная модель, должна не ограничиваться, соответственно, связь с устройствами предполагается как проводная, так и без проводная, чтобы охватить все устройства, которыми можно управлять. Умный дом может иметь поддержку, например, как и 1-</a:t>
            </a:r>
            <a:r>
              <a:rPr lang="en-US" baseline="0" dirty="0" smtClean="0"/>
              <a:t>wire, </a:t>
            </a:r>
            <a:r>
              <a:rPr lang="ru-RU" baseline="0" dirty="0" smtClean="0"/>
              <a:t>так и общение с устройствами по </a:t>
            </a:r>
            <a:r>
              <a:rPr lang="en-US" baseline="0" dirty="0" err="1" smtClean="0"/>
              <a:t>wi-fi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используя простой </a:t>
            </a:r>
            <a:r>
              <a:rPr lang="en-US" baseline="0" dirty="0" smtClean="0"/>
              <a:t>TCP </a:t>
            </a:r>
            <a:r>
              <a:rPr lang="ru-RU" baseline="0" dirty="0" smtClean="0"/>
              <a:t>обмен.</a:t>
            </a:r>
          </a:p>
          <a:p>
            <a:r>
              <a:rPr lang="ru-RU" baseline="0" dirty="0" smtClean="0"/>
              <a:t>С другой стороны, чтобы управлять умным домом, он должен предоставлять инструменты, с помощью которых, внешние программные обеспечения могут предоставлять пользователям управление умным домом.</a:t>
            </a:r>
          </a:p>
          <a:p>
            <a:r>
              <a:rPr lang="ru-RU" baseline="0" dirty="0" smtClean="0"/>
              <a:t>И сами приложения, которые предоставляют графический интерфейс пользователю для управления умным домом.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8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5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1758C-EBBE-4E13-B91D-7F22799C9071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17AD-DE13-4A5C-B777-4E3AB47ABE69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3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CDC4-6650-4AAD-948B-3863CCC6F124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4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01CF-79D2-4F4D-A614-09854336D752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3216-CCBA-491F-A6B3-6E6F1279295E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E222-8A8D-4096-8238-FD690D7149D2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5A74-4EFC-4FA0-8083-E74CA568C975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81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F88A-2191-4380-82DC-21D759F7ED7D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20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6E79-F65F-4317-B1B1-0A41021539CC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7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BB5F-464B-4F1C-9322-5C9F76D17EAF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8B4-AD20-4842-851D-9C1FEFEE8DB2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3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BD31-DE6B-42E7-B658-F10641F097BE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39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6AB9-1FCD-4DB6-A7B1-A41169133648}" type="datetime1">
              <a:rPr lang="ru-RU" smtClean="0"/>
              <a:pPr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628D-A1B5-4F1B-91F3-B65AE9E79B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7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448" y="1053406"/>
            <a:ext cx="8603232" cy="118396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Институт информационных технологий математики и механики</a:t>
            </a:r>
            <a:br>
              <a:rPr lang="ru-RU" sz="2000" b="1" dirty="0" smtClean="0"/>
            </a:br>
            <a:r>
              <a:rPr lang="ru-RU" sz="2000" b="1" dirty="0" smtClean="0"/>
              <a:t>Центр прикладных информационных технологий</a:t>
            </a:r>
            <a:endParaRPr lang="ru-RU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105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343911"/>
            <a:ext cx="9144003" cy="52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41648" y="2386360"/>
            <a:ext cx="8450832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Тема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600" b="1" dirty="0"/>
              <a:t>Кодирование </a:t>
            </a:r>
            <a:r>
              <a:rPr lang="ru-RU" sz="3600" b="1" dirty="0" err="1"/>
              <a:t>гиперспектральных</a:t>
            </a:r>
            <a:r>
              <a:rPr lang="ru-RU" sz="3600" b="1" dirty="0"/>
              <a:t> данных дистанционного зондирования земли по методу главных компонент</a:t>
            </a:r>
            <a:r>
              <a:rPr lang="ru-RU" sz="33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8048" y="6282923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Нижний Новгород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2019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0113" y="258315"/>
            <a:ext cx="734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Национальный исследовательский </a:t>
            </a:r>
            <a:b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Нижегородский государственный </a:t>
            </a:r>
            <a:r>
              <a:rPr lang="ru-RU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университет </a:t>
            </a:r>
            <a:r>
              <a:rPr lang="ru-RU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им. Н.И. Лобачевского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7" y="258315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одзаголовок 2"/>
          <p:cNvSpPr txBox="1">
            <a:spLocks/>
          </p:cNvSpPr>
          <p:nvPr/>
        </p:nvSpPr>
        <p:spPr>
          <a:xfrm>
            <a:off x="5704780" y="4293096"/>
            <a:ext cx="3168352" cy="1800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 группы 381507-3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Кошелев Д.И.</a:t>
            </a:r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.т.н. Васин Д.Ю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8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391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2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30125"/>
            <a:ext cx="8352928" cy="5184576"/>
          </a:xfrm>
        </p:spPr>
        <p:txBody>
          <a:bodyPr>
            <a:normAutofit lnSpcReduction="10000"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/>
              <a:t>Целью данной работы</a:t>
            </a:r>
            <a:r>
              <a:rPr lang="ru-RU" sz="2400" dirty="0"/>
              <a:t> является разработка алгоритмического и программного обеспечения, кодирования </a:t>
            </a:r>
            <a:r>
              <a:rPr lang="ru-RU" sz="2400" dirty="0" err="1"/>
              <a:t>гиперспектральных</a:t>
            </a:r>
            <a:r>
              <a:rPr lang="ru-RU" sz="2400" dirty="0"/>
              <a:t> данных ДЗЗ по методу Главных компонент.</a:t>
            </a:r>
          </a:p>
          <a:p>
            <a:pPr marL="0" indent="45000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 smtClean="0"/>
              <a:t>Для </a:t>
            </a:r>
            <a:r>
              <a:rPr lang="ru-RU" sz="2400" dirty="0"/>
              <a:t>достижения данной цели необходимо решить следующий </a:t>
            </a:r>
            <a:r>
              <a:rPr lang="ru-RU" sz="2400" b="1" dirty="0"/>
              <a:t>ряд задач</a:t>
            </a:r>
            <a:r>
              <a:rPr lang="ru-RU" sz="2400" dirty="0"/>
              <a:t>:</a:t>
            </a:r>
          </a:p>
          <a:p>
            <a:pPr lvl="0"/>
            <a:r>
              <a:rPr lang="ru-RU" sz="2400" dirty="0"/>
              <a:t>Рассмотреть основные подходы к сжатию растровых данных а также существующие методы сжатия без ошибки и с ошибкой</a:t>
            </a:r>
          </a:p>
          <a:p>
            <a:pPr lvl="0"/>
            <a:r>
              <a:rPr lang="ru-RU" sz="2400" dirty="0"/>
              <a:t>изучить метод главных компонент</a:t>
            </a:r>
            <a:r>
              <a:rPr lang="en-US" sz="2400" dirty="0"/>
              <a:t>;</a:t>
            </a:r>
            <a:endParaRPr lang="ru-RU" sz="2400" dirty="0"/>
          </a:p>
          <a:p>
            <a:pPr lvl="0"/>
            <a:r>
              <a:rPr lang="ru-RU" sz="2400" dirty="0"/>
              <a:t>Разработать алгоритмическое и программное обеспечение нахождения собственных векторов матрицы ковариации, полученной по набору ГСИ ДЗЗ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3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4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65311"/>
            <a:ext cx="5205264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03796" y="1248381"/>
            <a:ext cx="4400252" cy="32607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 из 360 растровых ГСИ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ДЗЗ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(рис.1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полученных со спектрометра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Hyperion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обладающие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следующими характеристиками: 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Геометрические размеры ~320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1200 пикселей по обеим осям;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Глубина цвета 16 бит/пиксель;</a:t>
            </a:r>
          </a:p>
          <a:p>
            <a:pPr algn="just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Режим: монохромный;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Разработать алгоритмическое и программное обеспечение решения задачи кодирования ГСИ ДЗЗ по методу главных компонент</a:t>
            </a:r>
          </a:p>
          <a:p>
            <a:pPr marL="0" indent="0"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12875"/>
            <a:ext cx="9747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 descr="C:\Users\Скит\Desktop\rastr\14_m.b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1412875"/>
            <a:ext cx="9779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C:\Users\Скит\Desktop\rastr\355_m.bmp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1412875"/>
            <a:ext cx="9779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431794" y="50704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5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Vrinda" pitchFamily="34" charset="0"/>
              </a:rPr>
              <a:t>Схема …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Vrinda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3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6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Vrinda" pitchFamily="34" charset="0"/>
              </a:rPr>
              <a:t>Схема …</a:t>
            </a:r>
            <a:endParaRPr lang="ru-RU" sz="3200" dirty="0">
              <a:solidFill>
                <a:schemeClr val="bg1"/>
              </a:solidFill>
              <a:latin typeface="Arial" pitchFamily="34" charset="0"/>
              <a:cs typeface="Vrinda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1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7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79822"/>
            <a:ext cx="7149480" cy="778098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Условие разработки и функционирования ПО</a:t>
            </a:r>
            <a:endParaRPr lang="ru-RU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11560" y="1484784"/>
            <a:ext cx="8219256" cy="4772907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Среда разработки </a:t>
            </a:r>
            <a:r>
              <a:rPr lang="en-US" dirty="0"/>
              <a:t>- Microsoft Visual Studio 2017. </a:t>
            </a:r>
            <a:endParaRPr lang="ru-RU" dirty="0"/>
          </a:p>
          <a:p>
            <a:r>
              <a:rPr lang="ru-RU" dirty="0"/>
              <a:t>Язык разработки – C#. </a:t>
            </a:r>
          </a:p>
          <a:p>
            <a:r>
              <a:rPr lang="ru-RU" dirty="0"/>
              <a:t>Минимальные технические требования для работы с программным продуктом:</a:t>
            </a:r>
          </a:p>
          <a:p>
            <a:pPr lvl="0"/>
            <a:r>
              <a:rPr lang="ru-RU" dirty="0"/>
              <a:t>ПК типа </a:t>
            </a:r>
            <a:r>
              <a:rPr lang="en-US" dirty="0"/>
              <a:t>Asus K53SV</a:t>
            </a:r>
            <a:endParaRPr lang="ru-RU" dirty="0"/>
          </a:p>
          <a:p>
            <a:pPr lvl="0"/>
            <a:r>
              <a:rPr lang="ru-RU" dirty="0"/>
              <a:t>ОС – не ниже </a:t>
            </a:r>
            <a:r>
              <a:rPr lang="ru-RU" dirty="0" err="1"/>
              <a:t>Windows</a:t>
            </a:r>
            <a:r>
              <a:rPr lang="ru-RU" dirty="0"/>
              <a:t> 7 SP1</a:t>
            </a:r>
          </a:p>
          <a:p>
            <a:pPr lvl="0"/>
            <a:r>
              <a:rPr lang="ru-RU" dirty="0"/>
              <a:t>Видеоадаптер </a:t>
            </a:r>
            <a:r>
              <a:rPr lang="en-US" dirty="0" err="1"/>
              <a:t>Nvida</a:t>
            </a:r>
            <a:r>
              <a:rPr lang="en-US" dirty="0"/>
              <a:t> 560m</a:t>
            </a:r>
            <a:endParaRPr lang="ru-RU" dirty="0"/>
          </a:p>
          <a:p>
            <a:pPr lvl="0"/>
            <a:r>
              <a:rPr lang="ru-RU" dirty="0"/>
              <a:t>Разрешение экрана 1366x768</a:t>
            </a:r>
          </a:p>
          <a:p>
            <a:pPr lvl="0"/>
            <a:r>
              <a:rPr lang="ru-RU" dirty="0"/>
              <a:t>Процессор - не ниже 2.7</a:t>
            </a:r>
            <a:r>
              <a:rPr lang="en-US" dirty="0"/>
              <a:t>0GHz</a:t>
            </a:r>
            <a:endParaRPr lang="ru-RU" dirty="0"/>
          </a:p>
          <a:p>
            <a:pPr lvl="0"/>
            <a:r>
              <a:rPr lang="ru-RU" dirty="0"/>
              <a:t>Оперативная память - не ниже 4 Гб;</a:t>
            </a:r>
          </a:p>
          <a:p>
            <a:pPr lvl="0"/>
            <a:r>
              <a:rPr lang="ru-RU" dirty="0"/>
              <a:t>Место на жестком диске (</a:t>
            </a:r>
            <a:r>
              <a:rPr lang="en-US" dirty="0"/>
              <a:t>HDD</a:t>
            </a:r>
            <a:r>
              <a:rPr lang="ru-RU" dirty="0"/>
              <a:t>) - не ниже 4 Гб;</a:t>
            </a:r>
          </a:p>
          <a:p>
            <a:pPr lvl="0"/>
            <a:r>
              <a:rPr lang="ru-RU" dirty="0"/>
              <a:t>Периферийные устройства ввода информации: клавиатура, мышь или </a:t>
            </a:r>
            <a:r>
              <a:rPr lang="ru-RU" dirty="0" err="1"/>
              <a:t>тачпад</a:t>
            </a:r>
            <a:endParaRPr lang="ru-RU" dirty="0"/>
          </a:p>
          <a:p>
            <a:r>
              <a:rPr lang="ru-RU" dirty="0"/>
              <a:t>Дополнительные требования: платформа.NET </a:t>
            </a:r>
            <a:r>
              <a:rPr lang="ru-RU" dirty="0" err="1"/>
              <a:t>Framework</a:t>
            </a:r>
            <a:r>
              <a:rPr lang="ru-RU" dirty="0"/>
              <a:t> 4.5 или более новые версии.</a:t>
            </a:r>
          </a:p>
          <a:p>
            <a:r>
              <a:rPr lang="ru-RU" dirty="0"/>
              <a:t>Объем программного кода – 1000 строк</a:t>
            </a:r>
          </a:p>
          <a:p>
            <a:r>
              <a:rPr lang="ru-RU" dirty="0"/>
              <a:t>Разработано классов - 3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2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8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5856" y="65311"/>
            <a:ext cx="5637312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Результаты работы программы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48380"/>
            <a:ext cx="4320480" cy="13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696220"/>
            <a:ext cx="3248025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50" y="1247927"/>
            <a:ext cx="4407297" cy="13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88" y="2696221"/>
            <a:ext cx="352782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475654" y="5939407"/>
            <a:ext cx="619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Результаты практических экспериментов по построению объекта «Сфера»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48381"/>
            <a:ext cx="8229600" cy="5328592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 ходе проделанной работы были</a:t>
            </a:r>
          </a:p>
          <a:p>
            <a:pPr marL="540000" indent="-180000" algn="just">
              <a:buFont typeface="+mj-lt"/>
              <a:buAutoNum type="arabicPeriod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Решены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следующие задачи: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изучены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существующие форматы представления инженерных чертежей;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изучены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принципы и технологии моделирования двухмерных и трехмерных графических объектов;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изучены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принципы работы библиотеки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OpenGL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рассмотрены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основные подходы в восстановлении 3D объектов по 2D чертежам проекции; 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изучены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существующие алгоритмы восстановления трехмерной модели по трем двухмерным ортогональным проекциям.</a:t>
            </a:r>
          </a:p>
          <a:p>
            <a:pPr marL="540000" indent="-180000" algn="just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2.	Разработано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алгоритмы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информационное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обеспечение системы;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архитектура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программного комплекса синтеза 3D объекта по набору их 2D проекций реализована модульной схемой построения программного обеспечения, обеспечивающая последовательное и вложенное использование </a:t>
            </a:r>
          </a:p>
          <a:p>
            <a:pPr marL="180000" indent="-180000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модулей;</a:t>
            </a:r>
          </a:p>
          <a:p>
            <a:pPr marL="180000" indent="-180000" algn="just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программное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обеспечение на языке С++.	</a:t>
            </a:r>
          </a:p>
          <a:p>
            <a:pPr marL="540000" indent="-180000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3.	Произведена комплексная отладка и тестирование разработанного ПО.</a:t>
            </a:r>
          </a:p>
          <a:p>
            <a:pPr marL="540000" indent="-180000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4.	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Практическое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применение данного комплекса обнаружило его работоспособность и эффективность при использование.</a:t>
            </a:r>
          </a:p>
          <a:p>
            <a:pPr marL="0" indent="0"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6453336"/>
            <a:ext cx="9144003" cy="4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936104" cy="10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88224" y="6453336"/>
            <a:ext cx="2133600" cy="365125"/>
          </a:xfrm>
        </p:spPr>
        <p:txBody>
          <a:bodyPr/>
          <a:lstStyle/>
          <a:p>
            <a:fld id="{EA11628D-A1B5-4F1B-91F3-B65AE9E79B03}" type="slidenum">
              <a:rPr lang="ru-RU" sz="1600" b="1" smtClean="0">
                <a:solidFill>
                  <a:schemeClr val="bg1"/>
                </a:solidFill>
              </a:rPr>
              <a:pPr/>
              <a:t>9</a:t>
            </a:fld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7944" y="65311"/>
            <a:ext cx="4773216" cy="778098"/>
          </a:xfrm>
        </p:spPr>
        <p:txBody>
          <a:bodyPr>
            <a:normAutofit/>
          </a:bodyPr>
          <a:lstStyle/>
          <a:p>
            <a:pPr algn="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1069</Words>
  <Application>Microsoft Office PowerPoint</Application>
  <PresentationFormat>Экран (4:3)</PresentationFormat>
  <Paragraphs>104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Институт информационных технологий математики и механики Центр прикладных информационных технологий</vt:lpstr>
      <vt:lpstr>Актуальность</vt:lpstr>
      <vt:lpstr>Цели и задачи</vt:lpstr>
      <vt:lpstr>Постановка задачи</vt:lpstr>
      <vt:lpstr>Схема …</vt:lpstr>
      <vt:lpstr>Схема …</vt:lpstr>
      <vt:lpstr>Условие разработки и функционирования ПО</vt:lpstr>
      <vt:lpstr>Результаты работы программы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Институт информационных технологий математики и механики Центр прикладных информационных технологий</dc:title>
  <dc:creator>Карпенко Сергей Николаевич</dc:creator>
  <cp:lastModifiedBy>Скит</cp:lastModifiedBy>
  <cp:revision>164</cp:revision>
  <dcterms:created xsi:type="dcterms:W3CDTF">2017-05-12T11:53:49Z</dcterms:created>
  <dcterms:modified xsi:type="dcterms:W3CDTF">2019-06-10T04:49:32Z</dcterms:modified>
</cp:coreProperties>
</file>