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6B18C-80D4-724B-9060-41E458B6161E}" type="doc">
      <dgm:prSet loTypeId="urn:microsoft.com/office/officeart/2005/8/layout/process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FFDDC-96E0-244C-9C4E-0617E7624C0C}">
      <dgm:prSet phldrT="[Text]"/>
      <dgm:spPr/>
      <dgm:t>
        <a:bodyPr/>
        <a:lstStyle/>
        <a:p>
          <a:r>
            <a:rPr lang="en-US" b="1" dirty="0" err="1" smtClean="0"/>
            <a:t>JFileBrowser</a:t>
          </a:r>
          <a:endParaRPr lang="en-US" b="1" dirty="0"/>
        </a:p>
      </dgm:t>
    </dgm:pt>
    <dgm:pt modelId="{3EFBF99E-20D5-F845-9244-26A109948CFD}" type="parTrans" cxnId="{E64E52FD-2F32-D247-9340-88994877F7B6}">
      <dgm:prSet/>
      <dgm:spPr/>
      <dgm:t>
        <a:bodyPr/>
        <a:lstStyle/>
        <a:p>
          <a:endParaRPr lang="en-US"/>
        </a:p>
      </dgm:t>
    </dgm:pt>
    <dgm:pt modelId="{B4E4A769-62AC-0E4A-B37C-AD3A7C197485}" type="sibTrans" cxnId="{E64E52FD-2F32-D247-9340-88994877F7B6}">
      <dgm:prSet/>
      <dgm:spPr/>
      <dgm:t>
        <a:bodyPr/>
        <a:lstStyle/>
        <a:p>
          <a:endParaRPr lang="en-US" b="1"/>
        </a:p>
      </dgm:t>
    </dgm:pt>
    <dgm:pt modelId="{C9D14ED4-62C0-AA48-97B2-73F4F06F20D3}">
      <dgm:prSet phldrT="[Text]"/>
      <dgm:spPr/>
      <dgm:t>
        <a:bodyPr/>
        <a:lstStyle/>
        <a:p>
          <a:r>
            <a:rPr lang="en-US" b="1" dirty="0" err="1" smtClean="0"/>
            <a:t>JChooseParam</a:t>
          </a:r>
          <a:endParaRPr lang="en-US" b="1" dirty="0"/>
        </a:p>
      </dgm:t>
    </dgm:pt>
    <dgm:pt modelId="{90757359-1A11-3246-ADB0-BC720792784C}" type="parTrans" cxnId="{EB26BE98-9234-6F4C-BEC9-349229DEB8F2}">
      <dgm:prSet/>
      <dgm:spPr/>
      <dgm:t>
        <a:bodyPr/>
        <a:lstStyle/>
        <a:p>
          <a:endParaRPr lang="en-US"/>
        </a:p>
      </dgm:t>
    </dgm:pt>
    <dgm:pt modelId="{289B5442-22E4-8D44-823F-5C9E8EBC2617}" type="sibTrans" cxnId="{EB26BE98-9234-6F4C-BEC9-349229DEB8F2}">
      <dgm:prSet/>
      <dgm:spPr/>
      <dgm:t>
        <a:bodyPr/>
        <a:lstStyle/>
        <a:p>
          <a:endParaRPr lang="en-US" b="1"/>
        </a:p>
      </dgm:t>
    </dgm:pt>
    <dgm:pt modelId="{DB39952B-AAD5-244B-953B-CF442E8307FC}">
      <dgm:prSet phldrT="[Text]"/>
      <dgm:spPr/>
      <dgm:t>
        <a:bodyPr/>
        <a:lstStyle/>
        <a:p>
          <a:r>
            <a:rPr lang="en-US" b="1" dirty="0" err="1" smtClean="0"/>
            <a:t>JTrainSet</a:t>
          </a:r>
          <a:endParaRPr lang="en-US" b="1" dirty="0"/>
        </a:p>
      </dgm:t>
    </dgm:pt>
    <dgm:pt modelId="{FCABDEA3-04AB-934D-9BC7-EEB35718CD55}" type="parTrans" cxnId="{38A00726-881C-024F-8323-0E0A54EC1254}">
      <dgm:prSet/>
      <dgm:spPr/>
      <dgm:t>
        <a:bodyPr/>
        <a:lstStyle/>
        <a:p>
          <a:endParaRPr lang="en-US"/>
        </a:p>
      </dgm:t>
    </dgm:pt>
    <dgm:pt modelId="{AF40D953-F0EE-3642-AED6-79E31621A67C}" type="sibTrans" cxnId="{38A00726-881C-024F-8323-0E0A54EC1254}">
      <dgm:prSet/>
      <dgm:spPr/>
      <dgm:t>
        <a:bodyPr/>
        <a:lstStyle/>
        <a:p>
          <a:endParaRPr lang="en-US" b="1"/>
        </a:p>
      </dgm:t>
    </dgm:pt>
    <dgm:pt modelId="{D3F97A54-79BD-6347-BE91-EC947935BAC9}">
      <dgm:prSet phldrT="[Text]"/>
      <dgm:spPr/>
      <dgm:t>
        <a:bodyPr/>
        <a:lstStyle/>
        <a:p>
          <a:r>
            <a:rPr lang="en-US" b="1" dirty="0" err="1" smtClean="0"/>
            <a:t>JSaveLogRes</a:t>
          </a:r>
          <a:endParaRPr lang="en-US" b="1" dirty="0"/>
        </a:p>
      </dgm:t>
    </dgm:pt>
    <dgm:pt modelId="{0BB78EE4-2289-A64E-8064-81396939D63F}" type="parTrans" cxnId="{5AF14CE8-8609-BF4D-A56A-0466098F8BB2}">
      <dgm:prSet/>
      <dgm:spPr/>
      <dgm:t>
        <a:bodyPr/>
        <a:lstStyle/>
        <a:p>
          <a:endParaRPr lang="en-US"/>
        </a:p>
      </dgm:t>
    </dgm:pt>
    <dgm:pt modelId="{54A5D0FD-A8FC-D643-8A20-581AD861528E}" type="sibTrans" cxnId="{5AF14CE8-8609-BF4D-A56A-0466098F8BB2}">
      <dgm:prSet/>
      <dgm:spPr/>
      <dgm:t>
        <a:bodyPr/>
        <a:lstStyle/>
        <a:p>
          <a:endParaRPr lang="en-US" b="1"/>
        </a:p>
      </dgm:t>
    </dgm:pt>
    <dgm:pt modelId="{2309D8F5-D20F-5241-BF28-BB68D9413BF9}">
      <dgm:prSet phldrT="[Text]"/>
      <dgm:spPr/>
      <dgm:t>
        <a:bodyPr/>
        <a:lstStyle/>
        <a:p>
          <a:r>
            <a:rPr lang="en-US" b="1" dirty="0" err="1" smtClean="0"/>
            <a:t>JClassify</a:t>
          </a:r>
          <a:endParaRPr lang="en-US" b="1" dirty="0" smtClean="0"/>
        </a:p>
      </dgm:t>
    </dgm:pt>
    <dgm:pt modelId="{C6A9BE56-946F-E941-B942-C73B2783251C}" type="parTrans" cxnId="{42137107-AC7E-9848-8DD5-4DEDE0002482}">
      <dgm:prSet/>
      <dgm:spPr/>
      <dgm:t>
        <a:bodyPr/>
        <a:lstStyle/>
        <a:p>
          <a:endParaRPr lang="en-US"/>
        </a:p>
      </dgm:t>
    </dgm:pt>
    <dgm:pt modelId="{A15AF577-EF0D-0841-8D7C-712F2BFB9D33}" type="sibTrans" cxnId="{42137107-AC7E-9848-8DD5-4DEDE0002482}">
      <dgm:prSet/>
      <dgm:spPr/>
      <dgm:t>
        <a:bodyPr/>
        <a:lstStyle/>
        <a:p>
          <a:endParaRPr lang="en-US" b="1"/>
        </a:p>
      </dgm:t>
    </dgm:pt>
    <dgm:pt modelId="{3D712C07-4A23-6E44-AFEC-97AE3A7A3DB4}">
      <dgm:prSet phldrT="[Text]"/>
      <dgm:spPr/>
      <dgm:t>
        <a:bodyPr/>
        <a:lstStyle/>
        <a:p>
          <a:r>
            <a:rPr lang="en-US" b="1" dirty="0" err="1" smtClean="0"/>
            <a:t>JSelectCrown</a:t>
          </a:r>
          <a:r>
            <a:rPr lang="en-US" b="1" dirty="0" smtClean="0"/>
            <a:t> (repeat for each root system)</a:t>
          </a:r>
          <a:endParaRPr lang="en-US" b="1" dirty="0"/>
        </a:p>
      </dgm:t>
    </dgm:pt>
    <dgm:pt modelId="{9B0B6506-5E70-A04A-A0F5-BFD513053889}" type="parTrans" cxnId="{C1B3B7C5-3ACC-504F-8123-2B143E4AB503}">
      <dgm:prSet/>
      <dgm:spPr/>
      <dgm:t>
        <a:bodyPr/>
        <a:lstStyle/>
        <a:p>
          <a:endParaRPr lang="en-US"/>
        </a:p>
      </dgm:t>
    </dgm:pt>
    <dgm:pt modelId="{2CA59B4F-2562-554D-BAAF-F475A7B7EF48}" type="sibTrans" cxnId="{C1B3B7C5-3ACC-504F-8123-2B143E4AB503}">
      <dgm:prSet/>
      <dgm:spPr/>
      <dgm:t>
        <a:bodyPr/>
        <a:lstStyle/>
        <a:p>
          <a:endParaRPr lang="en-US" b="1"/>
        </a:p>
      </dgm:t>
    </dgm:pt>
    <dgm:pt modelId="{78BF26F0-2444-9043-9A0D-D146215CE225}">
      <dgm:prSet/>
      <dgm:spPr/>
      <dgm:t>
        <a:bodyPr/>
        <a:lstStyle/>
        <a:p>
          <a:r>
            <a:rPr lang="en-US" b="1" dirty="0" err="1" smtClean="0"/>
            <a:t>JConfirmClassify</a:t>
          </a:r>
          <a:endParaRPr lang="en-US" b="1" dirty="0"/>
        </a:p>
      </dgm:t>
    </dgm:pt>
    <dgm:pt modelId="{3D2B913F-1406-244E-B886-B38D4E0BCB3B}" type="parTrans" cxnId="{246990C3-3313-144F-8C58-7BE79E5D6232}">
      <dgm:prSet/>
      <dgm:spPr/>
      <dgm:t>
        <a:bodyPr/>
        <a:lstStyle/>
        <a:p>
          <a:endParaRPr lang="en-US"/>
        </a:p>
      </dgm:t>
    </dgm:pt>
    <dgm:pt modelId="{31943F3E-35B6-0A4C-9E39-5FD03EF39018}" type="sibTrans" cxnId="{246990C3-3313-144F-8C58-7BE79E5D6232}">
      <dgm:prSet/>
      <dgm:spPr/>
      <dgm:t>
        <a:bodyPr/>
        <a:lstStyle/>
        <a:p>
          <a:endParaRPr lang="en-US"/>
        </a:p>
      </dgm:t>
    </dgm:pt>
    <dgm:pt modelId="{6BBE2943-C4C4-A744-9C08-8D75B7B992C1}" type="pres">
      <dgm:prSet presAssocID="{D066B18C-80D4-724B-9060-41E458B616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5BBEFF-8399-3F4B-82C9-4826139F1E35}" type="pres">
      <dgm:prSet presAssocID="{32AFFDDC-96E0-244C-9C4E-0617E7624C0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6CD1D-AB0D-4348-ABFE-8646B49EFC60}" type="pres">
      <dgm:prSet presAssocID="{B4E4A769-62AC-0E4A-B37C-AD3A7C19748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4BB2E1E-6C4C-C641-AAE9-0C2D82F29324}" type="pres">
      <dgm:prSet presAssocID="{B4E4A769-62AC-0E4A-B37C-AD3A7C19748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ED8BBE4-6003-2C47-87C5-CE21FD960AD1}" type="pres">
      <dgm:prSet presAssocID="{C9D14ED4-62C0-AA48-97B2-73F4F06F20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893F8-490F-714A-871B-A34C2131432B}" type="pres">
      <dgm:prSet presAssocID="{289B5442-22E4-8D44-823F-5C9E8EBC261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C262F52-0921-EA48-8D39-E2ACEBA36EEC}" type="pres">
      <dgm:prSet presAssocID="{289B5442-22E4-8D44-823F-5C9E8EBC261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0EADB85D-19BD-104A-AE7B-A316985B92AF}" type="pres">
      <dgm:prSet presAssocID="{DB39952B-AAD5-244B-953B-CF442E8307F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D7205-538A-8242-B3DD-92CF99700121}" type="pres">
      <dgm:prSet presAssocID="{AF40D953-F0EE-3642-AED6-79E31621A67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BF40DB4-B2EB-CA4B-A2FD-5085A81838ED}" type="pres">
      <dgm:prSet presAssocID="{AF40D953-F0EE-3642-AED6-79E31621A67C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EA418D2-DB6C-7949-864D-67C07FEA2084}" type="pres">
      <dgm:prSet presAssocID="{3D712C07-4A23-6E44-AFEC-97AE3A7A3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D001D-B0F6-2246-89C5-0C9361C11D86}" type="pres">
      <dgm:prSet presAssocID="{2CA59B4F-2562-554D-BAAF-F475A7B7EF4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0254E01-9B87-184F-B53B-F4F793FF56CE}" type="pres">
      <dgm:prSet presAssocID="{2CA59B4F-2562-554D-BAAF-F475A7B7EF4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83603312-CEFB-D341-926F-FF06E5AE3FE7}" type="pres">
      <dgm:prSet presAssocID="{D3F97A54-79BD-6347-BE91-EC947935BAC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87EDC-194F-2040-A9A7-D66B4CC79599}" type="pres">
      <dgm:prSet presAssocID="{54A5D0FD-A8FC-D643-8A20-581AD861528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AF524D1-0DF8-6946-90AD-41DDB3014D1B}" type="pres">
      <dgm:prSet presAssocID="{54A5D0FD-A8FC-D643-8A20-581AD861528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8E9570FB-07D5-AC4B-8789-52C4E8C1DBE7}" type="pres">
      <dgm:prSet presAssocID="{2309D8F5-D20F-5241-BF28-BB68D9413B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48FD2-523E-EC4B-AF38-616669C7374B}" type="pres">
      <dgm:prSet presAssocID="{A15AF577-EF0D-0841-8D7C-712F2BFB9D3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776E77E-2871-9C4B-A3E3-FB7A03745CDD}" type="pres">
      <dgm:prSet presAssocID="{A15AF577-EF0D-0841-8D7C-712F2BFB9D3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EBA3F4F-1690-3E41-8256-86ABBC7CFEA3}" type="pres">
      <dgm:prSet presAssocID="{78BF26F0-2444-9043-9A0D-D146215CE22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F14CE8-8609-BF4D-A56A-0466098F8BB2}" srcId="{D066B18C-80D4-724B-9060-41E458B6161E}" destId="{D3F97A54-79BD-6347-BE91-EC947935BAC9}" srcOrd="4" destOrd="0" parTransId="{0BB78EE4-2289-A64E-8064-81396939D63F}" sibTransId="{54A5D0FD-A8FC-D643-8A20-581AD861528E}"/>
    <dgm:cxn modelId="{C43D7F66-FEE3-4446-AB48-BECC277D9B5C}" type="presOf" srcId="{B4E4A769-62AC-0E4A-B37C-AD3A7C197485}" destId="{C4BB2E1E-6C4C-C641-AAE9-0C2D82F29324}" srcOrd="1" destOrd="0" presId="urn:microsoft.com/office/officeart/2005/8/layout/process1"/>
    <dgm:cxn modelId="{22EF0246-FFC6-6B4C-AC44-473C90FF8D58}" type="presOf" srcId="{32AFFDDC-96E0-244C-9C4E-0617E7624C0C}" destId="{795BBEFF-8399-3F4B-82C9-4826139F1E35}" srcOrd="0" destOrd="0" presId="urn:microsoft.com/office/officeart/2005/8/layout/process1"/>
    <dgm:cxn modelId="{ACB35B40-D60F-2B4A-A2C4-B2E6120E22E0}" type="presOf" srcId="{D3F97A54-79BD-6347-BE91-EC947935BAC9}" destId="{83603312-CEFB-D341-926F-FF06E5AE3FE7}" srcOrd="0" destOrd="0" presId="urn:microsoft.com/office/officeart/2005/8/layout/process1"/>
    <dgm:cxn modelId="{12539C23-CA5A-6C4A-811C-853B5BA0C4AA}" type="presOf" srcId="{B4E4A769-62AC-0E4A-B37C-AD3A7C197485}" destId="{9AD6CD1D-AB0D-4348-ABFE-8646B49EFC60}" srcOrd="0" destOrd="0" presId="urn:microsoft.com/office/officeart/2005/8/layout/process1"/>
    <dgm:cxn modelId="{BCBC92E7-3172-2745-9F15-D60D67F49BCC}" type="presOf" srcId="{AF40D953-F0EE-3642-AED6-79E31621A67C}" destId="{64AD7205-538A-8242-B3DD-92CF99700121}" srcOrd="0" destOrd="0" presId="urn:microsoft.com/office/officeart/2005/8/layout/process1"/>
    <dgm:cxn modelId="{42137107-AC7E-9848-8DD5-4DEDE0002482}" srcId="{D066B18C-80D4-724B-9060-41E458B6161E}" destId="{2309D8F5-D20F-5241-BF28-BB68D9413BF9}" srcOrd="5" destOrd="0" parTransId="{C6A9BE56-946F-E941-B942-C73B2783251C}" sibTransId="{A15AF577-EF0D-0841-8D7C-712F2BFB9D33}"/>
    <dgm:cxn modelId="{38A00726-881C-024F-8323-0E0A54EC1254}" srcId="{D066B18C-80D4-724B-9060-41E458B6161E}" destId="{DB39952B-AAD5-244B-953B-CF442E8307FC}" srcOrd="2" destOrd="0" parTransId="{FCABDEA3-04AB-934D-9BC7-EEB35718CD55}" sibTransId="{AF40D953-F0EE-3642-AED6-79E31621A67C}"/>
    <dgm:cxn modelId="{EBBB4220-571A-3543-99D9-A3F7AD301E36}" type="presOf" srcId="{DB39952B-AAD5-244B-953B-CF442E8307FC}" destId="{0EADB85D-19BD-104A-AE7B-A316985B92AF}" srcOrd="0" destOrd="0" presId="urn:microsoft.com/office/officeart/2005/8/layout/process1"/>
    <dgm:cxn modelId="{2F7B2298-8AED-B149-B77F-871E0AAFC78B}" type="presOf" srcId="{A15AF577-EF0D-0841-8D7C-712F2BFB9D33}" destId="{0776E77E-2871-9C4B-A3E3-FB7A03745CDD}" srcOrd="1" destOrd="0" presId="urn:microsoft.com/office/officeart/2005/8/layout/process1"/>
    <dgm:cxn modelId="{4FC349A8-69EB-244C-B8B1-DC20EF4F97B0}" type="presOf" srcId="{289B5442-22E4-8D44-823F-5C9E8EBC2617}" destId="{5AE893F8-490F-714A-871B-A34C2131432B}" srcOrd="0" destOrd="0" presId="urn:microsoft.com/office/officeart/2005/8/layout/process1"/>
    <dgm:cxn modelId="{64905A95-B305-2342-A31F-E24705BED7E9}" type="presOf" srcId="{C9D14ED4-62C0-AA48-97B2-73F4F06F20D3}" destId="{6ED8BBE4-6003-2C47-87C5-CE21FD960AD1}" srcOrd="0" destOrd="0" presId="urn:microsoft.com/office/officeart/2005/8/layout/process1"/>
    <dgm:cxn modelId="{4F8A4674-C19D-6849-957E-57A06782AE38}" type="presOf" srcId="{AF40D953-F0EE-3642-AED6-79E31621A67C}" destId="{ABF40DB4-B2EB-CA4B-A2FD-5085A81838ED}" srcOrd="1" destOrd="0" presId="urn:microsoft.com/office/officeart/2005/8/layout/process1"/>
    <dgm:cxn modelId="{E64E52FD-2F32-D247-9340-88994877F7B6}" srcId="{D066B18C-80D4-724B-9060-41E458B6161E}" destId="{32AFFDDC-96E0-244C-9C4E-0617E7624C0C}" srcOrd="0" destOrd="0" parTransId="{3EFBF99E-20D5-F845-9244-26A109948CFD}" sibTransId="{B4E4A769-62AC-0E4A-B37C-AD3A7C197485}"/>
    <dgm:cxn modelId="{B8F9E9B0-34CE-EA46-86B4-B1FA39846859}" type="presOf" srcId="{A15AF577-EF0D-0841-8D7C-712F2BFB9D33}" destId="{93B48FD2-523E-EC4B-AF38-616669C7374B}" srcOrd="0" destOrd="0" presId="urn:microsoft.com/office/officeart/2005/8/layout/process1"/>
    <dgm:cxn modelId="{DDAAD26C-5879-364B-968E-F347541F3192}" type="presOf" srcId="{2309D8F5-D20F-5241-BF28-BB68D9413BF9}" destId="{8E9570FB-07D5-AC4B-8789-52C4E8C1DBE7}" srcOrd="0" destOrd="0" presId="urn:microsoft.com/office/officeart/2005/8/layout/process1"/>
    <dgm:cxn modelId="{253B6499-B16F-2B47-91E4-39B0C83C4FD6}" type="presOf" srcId="{2CA59B4F-2562-554D-BAAF-F475A7B7EF48}" destId="{E01D001D-B0F6-2246-89C5-0C9361C11D86}" srcOrd="0" destOrd="0" presId="urn:microsoft.com/office/officeart/2005/8/layout/process1"/>
    <dgm:cxn modelId="{4C3835D0-3FB0-9341-A282-A9B3E4CC337C}" type="presOf" srcId="{D066B18C-80D4-724B-9060-41E458B6161E}" destId="{6BBE2943-C4C4-A744-9C08-8D75B7B992C1}" srcOrd="0" destOrd="0" presId="urn:microsoft.com/office/officeart/2005/8/layout/process1"/>
    <dgm:cxn modelId="{213D20FF-752B-C045-BA35-0744B438C7E3}" type="presOf" srcId="{78BF26F0-2444-9043-9A0D-D146215CE225}" destId="{FEBA3F4F-1690-3E41-8256-86ABBC7CFEA3}" srcOrd="0" destOrd="0" presId="urn:microsoft.com/office/officeart/2005/8/layout/process1"/>
    <dgm:cxn modelId="{20191E9E-C9D8-F744-87DF-CBBCF3A49E38}" type="presOf" srcId="{289B5442-22E4-8D44-823F-5C9E8EBC2617}" destId="{AC262F52-0921-EA48-8D39-E2ACEBA36EEC}" srcOrd="1" destOrd="0" presId="urn:microsoft.com/office/officeart/2005/8/layout/process1"/>
    <dgm:cxn modelId="{0279497C-9963-D348-BE03-FD6350F23C2B}" type="presOf" srcId="{3D712C07-4A23-6E44-AFEC-97AE3A7A3DB4}" destId="{7EA418D2-DB6C-7949-864D-67C07FEA2084}" srcOrd="0" destOrd="0" presId="urn:microsoft.com/office/officeart/2005/8/layout/process1"/>
    <dgm:cxn modelId="{29A85E57-30BE-3B41-9157-862BC40D68A3}" type="presOf" srcId="{2CA59B4F-2562-554D-BAAF-F475A7B7EF48}" destId="{D0254E01-9B87-184F-B53B-F4F793FF56CE}" srcOrd="1" destOrd="0" presId="urn:microsoft.com/office/officeart/2005/8/layout/process1"/>
    <dgm:cxn modelId="{EB26BE98-9234-6F4C-BEC9-349229DEB8F2}" srcId="{D066B18C-80D4-724B-9060-41E458B6161E}" destId="{C9D14ED4-62C0-AA48-97B2-73F4F06F20D3}" srcOrd="1" destOrd="0" parTransId="{90757359-1A11-3246-ADB0-BC720792784C}" sibTransId="{289B5442-22E4-8D44-823F-5C9E8EBC2617}"/>
    <dgm:cxn modelId="{246990C3-3313-144F-8C58-7BE79E5D6232}" srcId="{D066B18C-80D4-724B-9060-41E458B6161E}" destId="{78BF26F0-2444-9043-9A0D-D146215CE225}" srcOrd="6" destOrd="0" parTransId="{3D2B913F-1406-244E-B886-B38D4E0BCB3B}" sibTransId="{31943F3E-35B6-0A4C-9E39-5FD03EF39018}"/>
    <dgm:cxn modelId="{C1B3B7C5-3ACC-504F-8123-2B143E4AB503}" srcId="{D066B18C-80D4-724B-9060-41E458B6161E}" destId="{3D712C07-4A23-6E44-AFEC-97AE3A7A3DB4}" srcOrd="3" destOrd="0" parTransId="{9B0B6506-5E70-A04A-A0F5-BFD513053889}" sibTransId="{2CA59B4F-2562-554D-BAAF-F475A7B7EF48}"/>
    <dgm:cxn modelId="{9BF6CCE9-6EC2-2B4C-B3EE-CDAB1DFD02DB}" type="presOf" srcId="{54A5D0FD-A8FC-D643-8A20-581AD861528E}" destId="{09C87EDC-194F-2040-A9A7-D66B4CC79599}" srcOrd="0" destOrd="0" presId="urn:microsoft.com/office/officeart/2005/8/layout/process1"/>
    <dgm:cxn modelId="{371C843C-06AC-BA47-A25D-4F169B42CECA}" type="presOf" srcId="{54A5D0FD-A8FC-D643-8A20-581AD861528E}" destId="{DAF524D1-0DF8-6946-90AD-41DDB3014D1B}" srcOrd="1" destOrd="0" presId="urn:microsoft.com/office/officeart/2005/8/layout/process1"/>
    <dgm:cxn modelId="{660E138A-5135-5044-A749-B10C10C8054C}" type="presParOf" srcId="{6BBE2943-C4C4-A744-9C08-8D75B7B992C1}" destId="{795BBEFF-8399-3F4B-82C9-4826139F1E35}" srcOrd="0" destOrd="0" presId="urn:microsoft.com/office/officeart/2005/8/layout/process1"/>
    <dgm:cxn modelId="{E064E9CC-EC3B-1D49-A635-F40E0CC9DC3A}" type="presParOf" srcId="{6BBE2943-C4C4-A744-9C08-8D75B7B992C1}" destId="{9AD6CD1D-AB0D-4348-ABFE-8646B49EFC60}" srcOrd="1" destOrd="0" presId="urn:microsoft.com/office/officeart/2005/8/layout/process1"/>
    <dgm:cxn modelId="{F825CC79-5A9A-9840-BDF9-D05AC0403282}" type="presParOf" srcId="{9AD6CD1D-AB0D-4348-ABFE-8646B49EFC60}" destId="{C4BB2E1E-6C4C-C641-AAE9-0C2D82F29324}" srcOrd="0" destOrd="0" presId="urn:microsoft.com/office/officeart/2005/8/layout/process1"/>
    <dgm:cxn modelId="{1E4EA99B-AC0A-8041-8E20-634E71AADC91}" type="presParOf" srcId="{6BBE2943-C4C4-A744-9C08-8D75B7B992C1}" destId="{6ED8BBE4-6003-2C47-87C5-CE21FD960AD1}" srcOrd="2" destOrd="0" presId="urn:microsoft.com/office/officeart/2005/8/layout/process1"/>
    <dgm:cxn modelId="{13825D84-2338-5F45-AC2E-E9B25ACF9861}" type="presParOf" srcId="{6BBE2943-C4C4-A744-9C08-8D75B7B992C1}" destId="{5AE893F8-490F-714A-871B-A34C2131432B}" srcOrd="3" destOrd="0" presId="urn:microsoft.com/office/officeart/2005/8/layout/process1"/>
    <dgm:cxn modelId="{299907F4-9FC5-5F42-9874-355A8FBAA179}" type="presParOf" srcId="{5AE893F8-490F-714A-871B-A34C2131432B}" destId="{AC262F52-0921-EA48-8D39-E2ACEBA36EEC}" srcOrd="0" destOrd="0" presId="urn:microsoft.com/office/officeart/2005/8/layout/process1"/>
    <dgm:cxn modelId="{5827CBBA-B922-0943-9CBD-3F77E950C72D}" type="presParOf" srcId="{6BBE2943-C4C4-A744-9C08-8D75B7B992C1}" destId="{0EADB85D-19BD-104A-AE7B-A316985B92AF}" srcOrd="4" destOrd="0" presId="urn:microsoft.com/office/officeart/2005/8/layout/process1"/>
    <dgm:cxn modelId="{145FFCA8-51D7-FE4C-A6FE-1A86DDEB5493}" type="presParOf" srcId="{6BBE2943-C4C4-A744-9C08-8D75B7B992C1}" destId="{64AD7205-538A-8242-B3DD-92CF99700121}" srcOrd="5" destOrd="0" presId="urn:microsoft.com/office/officeart/2005/8/layout/process1"/>
    <dgm:cxn modelId="{4F9F6C59-FC76-3C4F-83E8-86F53433A110}" type="presParOf" srcId="{64AD7205-538A-8242-B3DD-92CF99700121}" destId="{ABF40DB4-B2EB-CA4B-A2FD-5085A81838ED}" srcOrd="0" destOrd="0" presId="urn:microsoft.com/office/officeart/2005/8/layout/process1"/>
    <dgm:cxn modelId="{0878C523-F2F4-6148-8957-6CF658D99EEB}" type="presParOf" srcId="{6BBE2943-C4C4-A744-9C08-8D75B7B992C1}" destId="{7EA418D2-DB6C-7949-864D-67C07FEA2084}" srcOrd="6" destOrd="0" presId="urn:microsoft.com/office/officeart/2005/8/layout/process1"/>
    <dgm:cxn modelId="{942AE2E0-7DCC-E045-8B2C-23DC3F8300E1}" type="presParOf" srcId="{6BBE2943-C4C4-A744-9C08-8D75B7B992C1}" destId="{E01D001D-B0F6-2246-89C5-0C9361C11D86}" srcOrd="7" destOrd="0" presId="urn:microsoft.com/office/officeart/2005/8/layout/process1"/>
    <dgm:cxn modelId="{6C4D21BE-C592-E24C-876D-81BEFA4F433E}" type="presParOf" srcId="{E01D001D-B0F6-2246-89C5-0C9361C11D86}" destId="{D0254E01-9B87-184F-B53B-F4F793FF56CE}" srcOrd="0" destOrd="0" presId="urn:microsoft.com/office/officeart/2005/8/layout/process1"/>
    <dgm:cxn modelId="{58943E60-63C3-2744-BDB2-392932897F93}" type="presParOf" srcId="{6BBE2943-C4C4-A744-9C08-8D75B7B992C1}" destId="{83603312-CEFB-D341-926F-FF06E5AE3FE7}" srcOrd="8" destOrd="0" presId="urn:microsoft.com/office/officeart/2005/8/layout/process1"/>
    <dgm:cxn modelId="{45183774-5D38-A342-93CF-E6D9874D1B95}" type="presParOf" srcId="{6BBE2943-C4C4-A744-9C08-8D75B7B992C1}" destId="{09C87EDC-194F-2040-A9A7-D66B4CC79599}" srcOrd="9" destOrd="0" presId="urn:microsoft.com/office/officeart/2005/8/layout/process1"/>
    <dgm:cxn modelId="{27141FFF-E61E-5D4F-B74B-BD32C0988701}" type="presParOf" srcId="{09C87EDC-194F-2040-A9A7-D66B4CC79599}" destId="{DAF524D1-0DF8-6946-90AD-41DDB3014D1B}" srcOrd="0" destOrd="0" presId="urn:microsoft.com/office/officeart/2005/8/layout/process1"/>
    <dgm:cxn modelId="{1A153077-354E-3C43-951F-52CDFE09757B}" type="presParOf" srcId="{6BBE2943-C4C4-A744-9C08-8D75B7B992C1}" destId="{8E9570FB-07D5-AC4B-8789-52C4E8C1DBE7}" srcOrd="10" destOrd="0" presId="urn:microsoft.com/office/officeart/2005/8/layout/process1"/>
    <dgm:cxn modelId="{C5A2F549-8DD4-BA4B-88FC-3FE2442CBBF9}" type="presParOf" srcId="{6BBE2943-C4C4-A744-9C08-8D75B7B992C1}" destId="{93B48FD2-523E-EC4B-AF38-616669C7374B}" srcOrd="11" destOrd="0" presId="urn:microsoft.com/office/officeart/2005/8/layout/process1"/>
    <dgm:cxn modelId="{10A66D8E-F094-9143-B67A-8F8276FBF4AF}" type="presParOf" srcId="{93B48FD2-523E-EC4B-AF38-616669C7374B}" destId="{0776E77E-2871-9C4B-A3E3-FB7A03745CDD}" srcOrd="0" destOrd="0" presId="urn:microsoft.com/office/officeart/2005/8/layout/process1"/>
    <dgm:cxn modelId="{691C9D6E-99B3-3247-A8EB-A0716DCC3B43}" type="presParOf" srcId="{6BBE2943-C4C4-A744-9C08-8D75B7B992C1}" destId="{FEBA3F4F-1690-3E41-8256-86ABBC7CFEA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66A96-6D2D-4E48-993F-20FD0D8835A2}" type="doc">
      <dgm:prSet loTypeId="urn:microsoft.com/office/officeart/2005/8/layout/process1" loCatId="" qsTypeId="urn:microsoft.com/office/officeart/2005/8/quickstyle/simple3" qsCatId="simple" csTypeId="urn:microsoft.com/office/officeart/2005/8/colors/colorful1" csCatId="colorful" phldr="1"/>
      <dgm:spPr/>
    </dgm:pt>
    <dgm:pt modelId="{F46E8E59-0BF1-944D-8CAE-EEF4476AB9A0}">
      <dgm:prSet phldrT="[Text]"/>
      <dgm:spPr/>
      <dgm:t>
        <a:bodyPr/>
        <a:lstStyle/>
        <a:p>
          <a:r>
            <a:rPr lang="en-US" b="1" smtClean="0"/>
            <a:t>JFileBrowser</a:t>
          </a:r>
          <a:endParaRPr lang="en-US" b="1" dirty="0"/>
        </a:p>
      </dgm:t>
    </dgm:pt>
    <dgm:pt modelId="{8905DDF5-CEAD-614D-B09C-E8EF7F71900D}" type="parTrans" cxnId="{4BEB65F0-1392-3746-9D66-FA5736B7A951}">
      <dgm:prSet/>
      <dgm:spPr/>
      <dgm:t>
        <a:bodyPr/>
        <a:lstStyle/>
        <a:p>
          <a:endParaRPr lang="en-US"/>
        </a:p>
      </dgm:t>
    </dgm:pt>
    <dgm:pt modelId="{E6DFE555-0069-9E4D-8E5B-77B1887F5C3E}" type="sibTrans" cxnId="{4BEB65F0-1392-3746-9D66-FA5736B7A951}">
      <dgm:prSet/>
      <dgm:spPr/>
      <dgm:t>
        <a:bodyPr/>
        <a:lstStyle/>
        <a:p>
          <a:endParaRPr lang="en-US" b="1"/>
        </a:p>
      </dgm:t>
    </dgm:pt>
    <dgm:pt modelId="{6A7A875F-4394-0B40-9758-0CFDD6C55FE4}">
      <dgm:prSet phldrT="[Text]"/>
      <dgm:spPr/>
      <dgm:t>
        <a:bodyPr/>
        <a:lstStyle/>
        <a:p>
          <a:r>
            <a:rPr lang="en-US" b="1" smtClean="0"/>
            <a:t>JChooseParam</a:t>
          </a:r>
          <a:endParaRPr lang="en-US" b="1" dirty="0"/>
        </a:p>
      </dgm:t>
    </dgm:pt>
    <dgm:pt modelId="{6A5E29DB-F035-DA48-8A0C-5CED290954F9}" type="parTrans" cxnId="{D68FBD28-ABDE-E646-9D2A-6F033E5F7F06}">
      <dgm:prSet/>
      <dgm:spPr/>
      <dgm:t>
        <a:bodyPr/>
        <a:lstStyle/>
        <a:p>
          <a:endParaRPr lang="en-US"/>
        </a:p>
      </dgm:t>
    </dgm:pt>
    <dgm:pt modelId="{D54BB76F-8CD5-6740-B92A-F752CBE3D216}" type="sibTrans" cxnId="{D68FBD28-ABDE-E646-9D2A-6F033E5F7F06}">
      <dgm:prSet/>
      <dgm:spPr/>
      <dgm:t>
        <a:bodyPr/>
        <a:lstStyle/>
        <a:p>
          <a:endParaRPr lang="en-US" b="1"/>
        </a:p>
      </dgm:t>
    </dgm:pt>
    <dgm:pt modelId="{5CBE3E40-A51B-A347-AA7D-FE972F4A854E}">
      <dgm:prSet phldrT="[Text]"/>
      <dgm:spPr/>
      <dgm:t>
        <a:bodyPr/>
        <a:lstStyle/>
        <a:p>
          <a:r>
            <a:rPr lang="en-US" b="1" smtClean="0"/>
            <a:t>JClassify</a:t>
          </a:r>
          <a:endParaRPr lang="en-US" b="1" dirty="0"/>
        </a:p>
      </dgm:t>
    </dgm:pt>
    <dgm:pt modelId="{CC895081-7172-0A4A-A3A8-7860BCB1D6D7}" type="parTrans" cxnId="{AEE7B1BC-6AC0-B94B-B6A7-38F633148F3D}">
      <dgm:prSet/>
      <dgm:spPr/>
      <dgm:t>
        <a:bodyPr/>
        <a:lstStyle/>
        <a:p>
          <a:endParaRPr lang="en-US"/>
        </a:p>
      </dgm:t>
    </dgm:pt>
    <dgm:pt modelId="{4019908C-57A4-4D48-86A3-1368FA9CE053}" type="sibTrans" cxnId="{AEE7B1BC-6AC0-B94B-B6A7-38F633148F3D}">
      <dgm:prSet/>
      <dgm:spPr/>
      <dgm:t>
        <a:bodyPr/>
        <a:lstStyle/>
        <a:p>
          <a:endParaRPr lang="en-US" b="1"/>
        </a:p>
      </dgm:t>
    </dgm:pt>
    <dgm:pt modelId="{7A4E99D3-588D-3546-BA01-6122DABE3037}">
      <dgm:prSet/>
      <dgm:spPr/>
      <dgm:t>
        <a:bodyPr/>
        <a:lstStyle/>
        <a:p>
          <a:r>
            <a:rPr lang="en-US" b="1" dirty="0" err="1" smtClean="0"/>
            <a:t>JConfirmClassify</a:t>
          </a:r>
          <a:endParaRPr lang="en-US" b="1" dirty="0"/>
        </a:p>
      </dgm:t>
    </dgm:pt>
    <dgm:pt modelId="{03F14382-1AB5-C141-B060-7C9D45A49ED2}" type="parTrans" cxnId="{40BEE70E-06F2-B749-940B-2FA7CAB6E592}">
      <dgm:prSet/>
      <dgm:spPr/>
      <dgm:t>
        <a:bodyPr/>
        <a:lstStyle/>
        <a:p>
          <a:endParaRPr lang="en-US"/>
        </a:p>
      </dgm:t>
    </dgm:pt>
    <dgm:pt modelId="{A408FF34-E54E-3B44-BF37-033881DED699}" type="sibTrans" cxnId="{40BEE70E-06F2-B749-940B-2FA7CAB6E592}">
      <dgm:prSet/>
      <dgm:spPr/>
      <dgm:t>
        <a:bodyPr/>
        <a:lstStyle/>
        <a:p>
          <a:endParaRPr lang="en-US"/>
        </a:p>
      </dgm:t>
    </dgm:pt>
    <dgm:pt modelId="{2CD4D39A-1097-8249-9825-6CD1BEDFF85A}" type="pres">
      <dgm:prSet presAssocID="{CAE66A96-6D2D-4E48-993F-20FD0D8835A2}" presName="Name0" presStyleCnt="0">
        <dgm:presLayoutVars>
          <dgm:dir/>
          <dgm:resizeHandles val="exact"/>
        </dgm:presLayoutVars>
      </dgm:prSet>
      <dgm:spPr/>
    </dgm:pt>
    <dgm:pt modelId="{95DE3ED6-8224-1545-A420-775DB23504B4}" type="pres">
      <dgm:prSet presAssocID="{F46E8E59-0BF1-944D-8CAE-EEF4476AB9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C9ED6-3EF6-A04A-A98F-7A577D6896F9}" type="pres">
      <dgm:prSet presAssocID="{E6DFE555-0069-9E4D-8E5B-77B1887F5C3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78874ED-5C0F-964A-97B1-D30ABE47E41F}" type="pres">
      <dgm:prSet presAssocID="{E6DFE555-0069-9E4D-8E5B-77B1887F5C3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FCDE146-88C5-A94E-A1B9-23F5E7BF7536}" type="pres">
      <dgm:prSet presAssocID="{6A7A875F-4394-0B40-9758-0CFDD6C55FE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E513-11AB-1148-9211-7650583DF686}" type="pres">
      <dgm:prSet presAssocID="{D54BB76F-8CD5-6740-B92A-F752CBE3D21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07BBFF5-8EF9-6748-8756-6CEAEC103A47}" type="pres">
      <dgm:prSet presAssocID="{D54BB76F-8CD5-6740-B92A-F752CBE3D21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6B397A5-31BB-7E47-B7AC-C886C844D54C}" type="pres">
      <dgm:prSet presAssocID="{5CBE3E40-A51B-A347-AA7D-FE972F4A854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AAE15-C569-E348-A0C4-D51228C93A74}" type="pres">
      <dgm:prSet presAssocID="{4019908C-57A4-4D48-86A3-1368FA9CE0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8A9404F-3A6E-7644-8CFA-4A60B74BFE32}" type="pres">
      <dgm:prSet presAssocID="{4019908C-57A4-4D48-86A3-1368FA9CE0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0727B0D-A5A2-6040-832D-1FEA51B39211}" type="pres">
      <dgm:prSet presAssocID="{7A4E99D3-588D-3546-BA01-6122DABE30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34E98-717C-8A48-81C5-FC0B053F8A1E}" type="presOf" srcId="{E6DFE555-0069-9E4D-8E5B-77B1887F5C3E}" destId="{302C9ED6-3EF6-A04A-A98F-7A577D6896F9}" srcOrd="0" destOrd="0" presId="urn:microsoft.com/office/officeart/2005/8/layout/process1"/>
    <dgm:cxn modelId="{3097542B-FCDD-8D44-93BD-CA9E4633E7CA}" type="presOf" srcId="{6A7A875F-4394-0B40-9758-0CFDD6C55FE4}" destId="{4FCDE146-88C5-A94E-A1B9-23F5E7BF7536}" srcOrd="0" destOrd="0" presId="urn:microsoft.com/office/officeart/2005/8/layout/process1"/>
    <dgm:cxn modelId="{AEE7B1BC-6AC0-B94B-B6A7-38F633148F3D}" srcId="{CAE66A96-6D2D-4E48-993F-20FD0D8835A2}" destId="{5CBE3E40-A51B-A347-AA7D-FE972F4A854E}" srcOrd="2" destOrd="0" parTransId="{CC895081-7172-0A4A-A3A8-7860BCB1D6D7}" sibTransId="{4019908C-57A4-4D48-86A3-1368FA9CE053}"/>
    <dgm:cxn modelId="{40BEE70E-06F2-B749-940B-2FA7CAB6E592}" srcId="{CAE66A96-6D2D-4E48-993F-20FD0D8835A2}" destId="{7A4E99D3-588D-3546-BA01-6122DABE3037}" srcOrd="3" destOrd="0" parTransId="{03F14382-1AB5-C141-B060-7C9D45A49ED2}" sibTransId="{A408FF34-E54E-3B44-BF37-033881DED699}"/>
    <dgm:cxn modelId="{882B2162-D62E-DC44-88ED-F3FED9879E73}" type="presOf" srcId="{4019908C-57A4-4D48-86A3-1368FA9CE053}" destId="{C7FAAE15-C569-E348-A0C4-D51228C93A74}" srcOrd="0" destOrd="0" presId="urn:microsoft.com/office/officeart/2005/8/layout/process1"/>
    <dgm:cxn modelId="{53B0F656-451B-A24B-A154-7BF35FA7AA91}" type="presOf" srcId="{4019908C-57A4-4D48-86A3-1368FA9CE053}" destId="{08A9404F-3A6E-7644-8CFA-4A60B74BFE32}" srcOrd="1" destOrd="0" presId="urn:microsoft.com/office/officeart/2005/8/layout/process1"/>
    <dgm:cxn modelId="{04AC0B24-7831-FF4B-B39D-A488E150D879}" type="presOf" srcId="{5CBE3E40-A51B-A347-AA7D-FE972F4A854E}" destId="{66B397A5-31BB-7E47-B7AC-C886C844D54C}" srcOrd="0" destOrd="0" presId="urn:microsoft.com/office/officeart/2005/8/layout/process1"/>
    <dgm:cxn modelId="{23115F28-EB65-9C4E-B24D-A88B0D6F7B32}" type="presOf" srcId="{CAE66A96-6D2D-4E48-993F-20FD0D8835A2}" destId="{2CD4D39A-1097-8249-9825-6CD1BEDFF85A}" srcOrd="0" destOrd="0" presId="urn:microsoft.com/office/officeart/2005/8/layout/process1"/>
    <dgm:cxn modelId="{52469562-9EE7-244E-900F-862205684F68}" type="presOf" srcId="{7A4E99D3-588D-3546-BA01-6122DABE3037}" destId="{30727B0D-A5A2-6040-832D-1FEA51B39211}" srcOrd="0" destOrd="0" presId="urn:microsoft.com/office/officeart/2005/8/layout/process1"/>
    <dgm:cxn modelId="{D68FBD28-ABDE-E646-9D2A-6F033E5F7F06}" srcId="{CAE66A96-6D2D-4E48-993F-20FD0D8835A2}" destId="{6A7A875F-4394-0B40-9758-0CFDD6C55FE4}" srcOrd="1" destOrd="0" parTransId="{6A5E29DB-F035-DA48-8A0C-5CED290954F9}" sibTransId="{D54BB76F-8CD5-6740-B92A-F752CBE3D216}"/>
    <dgm:cxn modelId="{E78FCA4E-68AF-9F4C-9F77-999C158A1261}" type="presOf" srcId="{D54BB76F-8CD5-6740-B92A-F752CBE3D216}" destId="{B07BBFF5-8EF9-6748-8756-6CEAEC103A47}" srcOrd="1" destOrd="0" presId="urn:microsoft.com/office/officeart/2005/8/layout/process1"/>
    <dgm:cxn modelId="{4BEB65F0-1392-3746-9D66-FA5736B7A951}" srcId="{CAE66A96-6D2D-4E48-993F-20FD0D8835A2}" destId="{F46E8E59-0BF1-944D-8CAE-EEF4476AB9A0}" srcOrd="0" destOrd="0" parTransId="{8905DDF5-CEAD-614D-B09C-E8EF7F71900D}" sibTransId="{E6DFE555-0069-9E4D-8E5B-77B1887F5C3E}"/>
    <dgm:cxn modelId="{8BC49C73-BF54-FA48-BFA0-35524288C9EC}" type="presOf" srcId="{D54BB76F-8CD5-6740-B92A-F752CBE3D216}" destId="{9C03E513-11AB-1148-9211-7650583DF686}" srcOrd="0" destOrd="0" presId="urn:microsoft.com/office/officeart/2005/8/layout/process1"/>
    <dgm:cxn modelId="{0DF10BC0-F2C8-314D-BA92-034EEA5F114A}" type="presOf" srcId="{E6DFE555-0069-9E4D-8E5B-77B1887F5C3E}" destId="{678874ED-5C0F-964A-97B1-D30ABE47E41F}" srcOrd="1" destOrd="0" presId="urn:microsoft.com/office/officeart/2005/8/layout/process1"/>
    <dgm:cxn modelId="{1F21EA6E-607A-1B40-A61B-F9CE8A4A18CA}" type="presOf" srcId="{F46E8E59-0BF1-944D-8CAE-EEF4476AB9A0}" destId="{95DE3ED6-8224-1545-A420-775DB23504B4}" srcOrd="0" destOrd="0" presId="urn:microsoft.com/office/officeart/2005/8/layout/process1"/>
    <dgm:cxn modelId="{B5D45B4F-51E7-C44B-ABF1-9FE933B84E64}" type="presParOf" srcId="{2CD4D39A-1097-8249-9825-6CD1BEDFF85A}" destId="{95DE3ED6-8224-1545-A420-775DB23504B4}" srcOrd="0" destOrd="0" presId="urn:microsoft.com/office/officeart/2005/8/layout/process1"/>
    <dgm:cxn modelId="{71572754-EAE4-DC45-9295-BE929E70F57D}" type="presParOf" srcId="{2CD4D39A-1097-8249-9825-6CD1BEDFF85A}" destId="{302C9ED6-3EF6-A04A-A98F-7A577D6896F9}" srcOrd="1" destOrd="0" presId="urn:microsoft.com/office/officeart/2005/8/layout/process1"/>
    <dgm:cxn modelId="{516C5543-E3C8-2146-9607-F406893495F2}" type="presParOf" srcId="{302C9ED6-3EF6-A04A-A98F-7A577D6896F9}" destId="{678874ED-5C0F-964A-97B1-D30ABE47E41F}" srcOrd="0" destOrd="0" presId="urn:microsoft.com/office/officeart/2005/8/layout/process1"/>
    <dgm:cxn modelId="{BF7FBE54-F019-9243-9B51-5C916C50D450}" type="presParOf" srcId="{2CD4D39A-1097-8249-9825-6CD1BEDFF85A}" destId="{4FCDE146-88C5-A94E-A1B9-23F5E7BF7536}" srcOrd="2" destOrd="0" presId="urn:microsoft.com/office/officeart/2005/8/layout/process1"/>
    <dgm:cxn modelId="{92D02778-EDBC-894E-8F61-117203F8649A}" type="presParOf" srcId="{2CD4D39A-1097-8249-9825-6CD1BEDFF85A}" destId="{9C03E513-11AB-1148-9211-7650583DF686}" srcOrd="3" destOrd="0" presId="urn:microsoft.com/office/officeart/2005/8/layout/process1"/>
    <dgm:cxn modelId="{59C3AEAB-8B31-F14F-8B54-14A92E7C1A7E}" type="presParOf" srcId="{9C03E513-11AB-1148-9211-7650583DF686}" destId="{B07BBFF5-8EF9-6748-8756-6CEAEC103A47}" srcOrd="0" destOrd="0" presId="urn:microsoft.com/office/officeart/2005/8/layout/process1"/>
    <dgm:cxn modelId="{0CA96DEA-6BC1-8041-9D80-50DC1A0FD6AD}" type="presParOf" srcId="{2CD4D39A-1097-8249-9825-6CD1BEDFF85A}" destId="{66B397A5-31BB-7E47-B7AC-C886C844D54C}" srcOrd="4" destOrd="0" presId="urn:microsoft.com/office/officeart/2005/8/layout/process1"/>
    <dgm:cxn modelId="{022E6E3D-DD99-2A44-81E5-75EB9983AE2B}" type="presParOf" srcId="{2CD4D39A-1097-8249-9825-6CD1BEDFF85A}" destId="{C7FAAE15-C569-E348-A0C4-D51228C93A74}" srcOrd="5" destOrd="0" presId="urn:microsoft.com/office/officeart/2005/8/layout/process1"/>
    <dgm:cxn modelId="{33CEF43C-B5C7-E443-9C82-00620785B450}" type="presParOf" srcId="{C7FAAE15-C569-E348-A0C4-D51228C93A74}" destId="{08A9404F-3A6E-7644-8CFA-4A60B74BFE32}" srcOrd="0" destOrd="0" presId="urn:microsoft.com/office/officeart/2005/8/layout/process1"/>
    <dgm:cxn modelId="{A1A77493-3F79-894A-B5E4-261F2E3019CF}" type="presParOf" srcId="{2CD4D39A-1097-8249-9825-6CD1BEDFF85A}" destId="{30727B0D-A5A2-6040-832D-1FEA51B392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BEFF-8399-3F4B-82C9-4826139F1E35}">
      <dsp:nvSpPr>
        <dsp:cNvPr id="0" name=""/>
        <dsp:cNvSpPr/>
      </dsp:nvSpPr>
      <dsp:spPr>
        <a:xfrm>
          <a:off x="2453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JFileBrowser</a:t>
          </a:r>
          <a:endParaRPr lang="en-US" sz="800" b="1" kern="1200" dirty="0"/>
        </a:p>
      </dsp:txBody>
      <dsp:txXfrm>
        <a:off x="18781" y="718436"/>
        <a:ext cx="896447" cy="524806"/>
      </dsp:txXfrm>
    </dsp:sp>
    <dsp:sp modelId="{9AD6CD1D-AB0D-4348-ABFE-8646B49EFC60}">
      <dsp:nvSpPr>
        <dsp:cNvPr id="0" name=""/>
        <dsp:cNvSpPr/>
      </dsp:nvSpPr>
      <dsp:spPr>
        <a:xfrm>
          <a:off x="1024467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1024467" y="911714"/>
        <a:ext cx="137878" cy="138251"/>
      </dsp:txXfrm>
    </dsp:sp>
    <dsp:sp modelId="{6ED8BBE4-6003-2C47-87C5-CE21FD960AD1}">
      <dsp:nvSpPr>
        <dsp:cNvPr id="0" name=""/>
        <dsp:cNvSpPr/>
      </dsp:nvSpPr>
      <dsp:spPr>
        <a:xfrm>
          <a:off x="1303198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JChooseParam</a:t>
          </a:r>
          <a:endParaRPr lang="en-US" sz="800" b="1" kern="1200" dirty="0"/>
        </a:p>
      </dsp:txBody>
      <dsp:txXfrm>
        <a:off x="1319526" y="718436"/>
        <a:ext cx="896447" cy="524806"/>
      </dsp:txXfrm>
    </dsp:sp>
    <dsp:sp modelId="{5AE893F8-490F-714A-871B-A34C2131432B}">
      <dsp:nvSpPr>
        <dsp:cNvPr id="0" name=""/>
        <dsp:cNvSpPr/>
      </dsp:nvSpPr>
      <dsp:spPr>
        <a:xfrm>
          <a:off x="2325212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2325212" y="911714"/>
        <a:ext cx="137878" cy="138251"/>
      </dsp:txXfrm>
    </dsp:sp>
    <dsp:sp modelId="{0EADB85D-19BD-104A-AE7B-A316985B92AF}">
      <dsp:nvSpPr>
        <dsp:cNvPr id="0" name=""/>
        <dsp:cNvSpPr/>
      </dsp:nvSpPr>
      <dsp:spPr>
        <a:xfrm>
          <a:off x="2603943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JTrainSet</a:t>
          </a:r>
          <a:endParaRPr lang="en-US" sz="800" b="1" kern="1200" dirty="0"/>
        </a:p>
      </dsp:txBody>
      <dsp:txXfrm>
        <a:off x="2620271" y="718436"/>
        <a:ext cx="896447" cy="524806"/>
      </dsp:txXfrm>
    </dsp:sp>
    <dsp:sp modelId="{64AD7205-538A-8242-B3DD-92CF99700121}">
      <dsp:nvSpPr>
        <dsp:cNvPr id="0" name=""/>
        <dsp:cNvSpPr/>
      </dsp:nvSpPr>
      <dsp:spPr>
        <a:xfrm>
          <a:off x="3625958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3625958" y="911714"/>
        <a:ext cx="137878" cy="138251"/>
      </dsp:txXfrm>
    </dsp:sp>
    <dsp:sp modelId="{7EA418D2-DB6C-7949-864D-67C07FEA2084}">
      <dsp:nvSpPr>
        <dsp:cNvPr id="0" name=""/>
        <dsp:cNvSpPr/>
      </dsp:nvSpPr>
      <dsp:spPr>
        <a:xfrm>
          <a:off x="3904689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JSelectCrown</a:t>
          </a:r>
          <a:r>
            <a:rPr lang="en-US" sz="800" b="1" kern="1200" dirty="0" smtClean="0"/>
            <a:t> (repeat for each root system)</a:t>
          </a:r>
          <a:endParaRPr lang="en-US" sz="800" b="1" kern="1200" dirty="0"/>
        </a:p>
      </dsp:txBody>
      <dsp:txXfrm>
        <a:off x="3921017" y="718436"/>
        <a:ext cx="896447" cy="524806"/>
      </dsp:txXfrm>
    </dsp:sp>
    <dsp:sp modelId="{E01D001D-B0F6-2246-89C5-0C9361C11D86}">
      <dsp:nvSpPr>
        <dsp:cNvPr id="0" name=""/>
        <dsp:cNvSpPr/>
      </dsp:nvSpPr>
      <dsp:spPr>
        <a:xfrm>
          <a:off x="4926703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4926703" y="911714"/>
        <a:ext cx="137878" cy="138251"/>
      </dsp:txXfrm>
    </dsp:sp>
    <dsp:sp modelId="{83603312-CEFB-D341-926F-FF06E5AE3FE7}">
      <dsp:nvSpPr>
        <dsp:cNvPr id="0" name=""/>
        <dsp:cNvSpPr/>
      </dsp:nvSpPr>
      <dsp:spPr>
        <a:xfrm>
          <a:off x="5205434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JSaveLogRes</a:t>
          </a:r>
          <a:endParaRPr lang="en-US" sz="800" b="1" kern="1200" dirty="0"/>
        </a:p>
      </dsp:txBody>
      <dsp:txXfrm>
        <a:off x="5221762" y="718436"/>
        <a:ext cx="896447" cy="524806"/>
      </dsp:txXfrm>
    </dsp:sp>
    <dsp:sp modelId="{09C87EDC-194F-2040-A9A7-D66B4CC79599}">
      <dsp:nvSpPr>
        <dsp:cNvPr id="0" name=""/>
        <dsp:cNvSpPr/>
      </dsp:nvSpPr>
      <dsp:spPr>
        <a:xfrm>
          <a:off x="6227448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6227448" y="911714"/>
        <a:ext cx="137878" cy="138251"/>
      </dsp:txXfrm>
    </dsp:sp>
    <dsp:sp modelId="{8E9570FB-07D5-AC4B-8789-52C4E8C1DBE7}">
      <dsp:nvSpPr>
        <dsp:cNvPr id="0" name=""/>
        <dsp:cNvSpPr/>
      </dsp:nvSpPr>
      <dsp:spPr>
        <a:xfrm>
          <a:off x="6506179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JClassify</a:t>
          </a:r>
          <a:endParaRPr lang="en-US" sz="800" b="1" kern="1200" dirty="0" smtClean="0"/>
        </a:p>
      </dsp:txBody>
      <dsp:txXfrm>
        <a:off x="6522507" y="718436"/>
        <a:ext cx="896447" cy="524806"/>
      </dsp:txXfrm>
    </dsp:sp>
    <dsp:sp modelId="{93B48FD2-523E-EC4B-AF38-616669C7374B}">
      <dsp:nvSpPr>
        <dsp:cNvPr id="0" name=""/>
        <dsp:cNvSpPr/>
      </dsp:nvSpPr>
      <dsp:spPr>
        <a:xfrm>
          <a:off x="7528193" y="865631"/>
          <a:ext cx="196969" cy="2304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/>
        </a:p>
      </dsp:txBody>
      <dsp:txXfrm>
        <a:off x="7528193" y="911714"/>
        <a:ext cx="137878" cy="138251"/>
      </dsp:txXfrm>
    </dsp:sp>
    <dsp:sp modelId="{FEBA3F4F-1690-3E41-8256-86ABBC7CFEA3}">
      <dsp:nvSpPr>
        <dsp:cNvPr id="0" name=""/>
        <dsp:cNvSpPr/>
      </dsp:nvSpPr>
      <dsp:spPr>
        <a:xfrm>
          <a:off x="7806924" y="702108"/>
          <a:ext cx="929103" cy="557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JConfirmClassify</a:t>
          </a:r>
          <a:endParaRPr lang="en-US" sz="800" b="1" kern="1200" dirty="0"/>
        </a:p>
      </dsp:txBody>
      <dsp:txXfrm>
        <a:off x="7823252" y="718436"/>
        <a:ext cx="896447" cy="524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E3ED6-8224-1545-A420-775DB23504B4}">
      <dsp:nvSpPr>
        <dsp:cNvPr id="0" name=""/>
        <dsp:cNvSpPr/>
      </dsp:nvSpPr>
      <dsp:spPr>
        <a:xfrm>
          <a:off x="3616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JFileBrowser</a:t>
          </a:r>
          <a:endParaRPr lang="en-US" sz="1400" b="1" kern="1200" dirty="0"/>
        </a:p>
      </dsp:txBody>
      <dsp:txXfrm>
        <a:off x="31403" y="444782"/>
        <a:ext cx="1525650" cy="893160"/>
      </dsp:txXfrm>
    </dsp:sp>
    <dsp:sp modelId="{302C9ED6-3EF6-A04A-A98F-7A577D6896F9}">
      <dsp:nvSpPr>
        <dsp:cNvPr id="0" name=""/>
        <dsp:cNvSpPr/>
      </dsp:nvSpPr>
      <dsp:spPr>
        <a:xfrm>
          <a:off x="1742963" y="695290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1742963" y="773719"/>
        <a:ext cx="234653" cy="235285"/>
      </dsp:txXfrm>
    </dsp:sp>
    <dsp:sp modelId="{4FCDE146-88C5-A94E-A1B9-23F5E7BF7536}">
      <dsp:nvSpPr>
        <dsp:cNvPr id="0" name=""/>
        <dsp:cNvSpPr/>
      </dsp:nvSpPr>
      <dsp:spPr>
        <a:xfrm>
          <a:off x="2217330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JChooseParam</a:t>
          </a:r>
          <a:endParaRPr lang="en-US" sz="1400" b="1" kern="1200" dirty="0"/>
        </a:p>
      </dsp:txBody>
      <dsp:txXfrm>
        <a:off x="2245117" y="444782"/>
        <a:ext cx="1525650" cy="893160"/>
      </dsp:txXfrm>
    </dsp:sp>
    <dsp:sp modelId="{9C03E513-11AB-1148-9211-7650583DF686}">
      <dsp:nvSpPr>
        <dsp:cNvPr id="0" name=""/>
        <dsp:cNvSpPr/>
      </dsp:nvSpPr>
      <dsp:spPr>
        <a:xfrm>
          <a:off x="3956677" y="695290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3956677" y="773719"/>
        <a:ext cx="234653" cy="235285"/>
      </dsp:txXfrm>
    </dsp:sp>
    <dsp:sp modelId="{66B397A5-31BB-7E47-B7AC-C886C844D54C}">
      <dsp:nvSpPr>
        <dsp:cNvPr id="0" name=""/>
        <dsp:cNvSpPr/>
      </dsp:nvSpPr>
      <dsp:spPr>
        <a:xfrm>
          <a:off x="4431044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JClassify</a:t>
          </a:r>
          <a:endParaRPr lang="en-US" sz="1400" b="1" kern="1200" dirty="0"/>
        </a:p>
      </dsp:txBody>
      <dsp:txXfrm>
        <a:off x="4458831" y="444782"/>
        <a:ext cx="1525650" cy="893160"/>
      </dsp:txXfrm>
    </dsp:sp>
    <dsp:sp modelId="{C7FAAE15-C569-E348-A0C4-D51228C93A74}">
      <dsp:nvSpPr>
        <dsp:cNvPr id="0" name=""/>
        <dsp:cNvSpPr/>
      </dsp:nvSpPr>
      <dsp:spPr>
        <a:xfrm>
          <a:off x="6170391" y="695290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/>
        </a:p>
      </dsp:txBody>
      <dsp:txXfrm>
        <a:off x="6170391" y="773719"/>
        <a:ext cx="234653" cy="235285"/>
      </dsp:txXfrm>
    </dsp:sp>
    <dsp:sp modelId="{30727B0D-A5A2-6040-832D-1FEA51B39211}">
      <dsp:nvSpPr>
        <dsp:cNvPr id="0" name=""/>
        <dsp:cNvSpPr/>
      </dsp:nvSpPr>
      <dsp:spPr>
        <a:xfrm>
          <a:off x="6644759" y="416995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JConfirmClassify</a:t>
          </a:r>
          <a:endParaRPr lang="en-US" sz="1400" b="1" kern="1200" dirty="0"/>
        </a:p>
      </dsp:txBody>
      <dsp:txXfrm>
        <a:off x="6672546" y="444782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egit/" TargetMode="External"/><Relationship Id="rId3" Type="http://schemas.openxmlformats.org/officeDocument/2006/relationships/hyperlink" Target="https://github.com/ToriArendt/CrownRoo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Crown Root Separation Program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Victoria Arendt</a:t>
            </a:r>
          </a:p>
          <a:p>
            <a:r>
              <a:rPr lang="en-US" dirty="0" smtClean="0"/>
              <a:t>Thursday, December 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82314" y="1600200"/>
            <a:ext cx="2999697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u="sng" dirty="0" smtClean="0"/>
              <a:t>GUI Classes</a:t>
            </a:r>
            <a:endParaRPr lang="en-US" b="1" u="sng" dirty="0"/>
          </a:p>
          <a:p>
            <a:pPr marL="0" indent="0" algn="ctr">
              <a:buNone/>
            </a:pPr>
            <a:r>
              <a:rPr lang="en-US" sz="2000" dirty="0" err="1" smtClean="0"/>
              <a:t>JFileBrowser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JChooseParam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JChooseTrainSet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JSelectCrown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JSaveLogRes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Jclassify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JConfirmClassify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599883"/>
            <a:ext cx="3113067" cy="452628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u="sng" dirty="0" smtClean="0"/>
              <a:t>Program Classes</a:t>
            </a:r>
          </a:p>
          <a:p>
            <a:pPr marL="0" indent="0" algn="ctr">
              <a:buNone/>
            </a:pPr>
            <a:r>
              <a:rPr lang="en-US" sz="2000" dirty="0" err="1" smtClean="0"/>
              <a:t>Coord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Coorddoub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Separation</a:t>
            </a:r>
          </a:p>
          <a:p>
            <a:pPr marL="0" indent="0" algn="ctr">
              <a:buNone/>
            </a:pPr>
            <a:r>
              <a:rPr lang="en-US" sz="2000" dirty="0" smtClean="0"/>
              <a:t>Root</a:t>
            </a:r>
          </a:p>
          <a:p>
            <a:pPr marL="0" indent="0" algn="ctr">
              <a:buNone/>
            </a:pPr>
            <a:r>
              <a:rPr lang="en-US" sz="2000" dirty="0" err="1" smtClean="0"/>
              <a:t>LogisticRegression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Classify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3801" y="1599883"/>
            <a:ext cx="3207908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/>
              <a:t>Jzy3d Based Classes</a:t>
            </a:r>
          </a:p>
          <a:p>
            <a:pPr marL="0" indent="0" algn="ctr">
              <a:buNone/>
            </a:pPr>
            <a:r>
              <a:rPr lang="en-US" sz="2000" dirty="0" err="1" smtClean="0"/>
              <a:t>MyScatterSelector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MySelectableScatter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92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Classes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of the program classes 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Coorddoub</a:t>
            </a:r>
            <a:r>
              <a:rPr lang="en-US" dirty="0" smtClean="0"/>
              <a:t>, Separation, Root, </a:t>
            </a:r>
            <a:r>
              <a:rPr lang="en-US" dirty="0" err="1" smtClean="0"/>
              <a:t>LogisticRegression</a:t>
            </a:r>
            <a:r>
              <a:rPr lang="en-US" dirty="0" smtClean="0"/>
              <a:t>, and Classify) works “behind the scenes” of the program to perform the most important operations.</a:t>
            </a:r>
          </a:p>
          <a:p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Coorddoub</a:t>
            </a:r>
            <a:r>
              <a:rPr lang="en-US" dirty="0" smtClean="0"/>
              <a:t>, and Root store information about the voxels and root components (including features).</a:t>
            </a:r>
          </a:p>
          <a:p>
            <a:r>
              <a:rPr lang="en-US" dirty="0" smtClean="0"/>
              <a:t>Separation separates the root system into individual roots.</a:t>
            </a:r>
          </a:p>
          <a:p>
            <a:r>
              <a:rPr lang="en-US" dirty="0" err="1" smtClean="0"/>
              <a:t>LogisticRegression</a:t>
            </a:r>
            <a:r>
              <a:rPr lang="en-US" dirty="0" smtClean="0"/>
              <a:t> creates the classifier</a:t>
            </a:r>
          </a:p>
          <a:p>
            <a:r>
              <a:rPr lang="en-US" dirty="0" smtClean="0"/>
              <a:t>Classify uses a given classifier on a given root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6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65635"/>
              </p:ext>
            </p:extLst>
          </p:nvPr>
        </p:nvGraphicFramePr>
        <p:xfrm>
          <a:off x="193268" y="4692685"/>
          <a:ext cx="8738482" cy="196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472156"/>
              </p:ext>
            </p:extLst>
          </p:nvPr>
        </p:nvGraphicFramePr>
        <p:xfrm>
          <a:off x="443395" y="2471228"/>
          <a:ext cx="8229600" cy="17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000" y="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60107" y="1830988"/>
            <a:ext cx="4608641" cy="441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Existing Parameters: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63815" y="4554629"/>
            <a:ext cx="4608641" cy="441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New Parameters: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93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Jzy3d Classes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classes (</a:t>
            </a:r>
            <a:r>
              <a:rPr lang="en-US" dirty="0" err="1" smtClean="0"/>
              <a:t>MySelectableScatter</a:t>
            </a:r>
            <a:r>
              <a:rPr lang="en-US" dirty="0" smtClean="0"/>
              <a:t> and </a:t>
            </a:r>
            <a:r>
              <a:rPr lang="en-US" dirty="0" err="1" smtClean="0"/>
              <a:t>MyScatterSelector</a:t>
            </a:r>
            <a:r>
              <a:rPr lang="en-US" dirty="0" smtClean="0"/>
              <a:t>) extend classes from jzy3d to give added functionality.</a:t>
            </a:r>
          </a:p>
          <a:p>
            <a:r>
              <a:rPr lang="en-US" dirty="0" smtClean="0"/>
              <a:t>Very simple, but important to understand if you want to make changes to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is in working condition, but could use some improvements.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I can make these improvements in spare time over the next few months.</a:t>
            </a:r>
          </a:p>
          <a:p>
            <a:pPr lvl="1"/>
            <a:r>
              <a:rPr lang="en-US" dirty="0" smtClean="0"/>
              <a:t>Molly can use this practice to familiarize herself with the code base</a:t>
            </a:r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err="1" smtClean="0"/>
              <a:t>Coord</a:t>
            </a:r>
            <a:r>
              <a:rPr lang="en-US" dirty="0" smtClean="0"/>
              <a:t> and </a:t>
            </a:r>
            <a:r>
              <a:rPr lang="en-US" dirty="0" err="1" smtClean="0"/>
              <a:t>Coorddoub</a:t>
            </a:r>
            <a:r>
              <a:rPr lang="en-US" dirty="0" smtClean="0"/>
              <a:t> classes for consistency.</a:t>
            </a:r>
          </a:p>
          <a:p>
            <a:pPr lvl="1"/>
            <a:r>
              <a:rPr lang="en-US" dirty="0" smtClean="0"/>
              <a:t>Create a constructor in </a:t>
            </a:r>
            <a:r>
              <a:rPr lang="en-US" dirty="0" err="1" smtClean="0"/>
              <a:t>Separation.java</a:t>
            </a:r>
            <a:r>
              <a:rPr lang="en-US" dirty="0" smtClean="0"/>
              <a:t> that automatically separates roots when the object is created. </a:t>
            </a:r>
          </a:p>
          <a:p>
            <a:pPr lvl="2"/>
            <a:r>
              <a:rPr lang="en-US" dirty="0" smtClean="0"/>
              <a:t>Would also need to change syntax when creating Separation files in other parts of the program</a:t>
            </a:r>
          </a:p>
          <a:p>
            <a:pPr lvl="1"/>
            <a:r>
              <a:rPr lang="en-US" dirty="0" smtClean="0"/>
              <a:t>Add back buttons to GUI</a:t>
            </a:r>
          </a:p>
          <a:p>
            <a:pPr lvl="2"/>
            <a:r>
              <a:rPr lang="en-US" dirty="0" smtClean="0"/>
              <a:t>See the example in </a:t>
            </a:r>
            <a:r>
              <a:rPr lang="en-US" dirty="0" err="1" smtClean="0"/>
              <a:t>Jclassify.java</a:t>
            </a:r>
            <a:endParaRPr lang="en-US" dirty="0" smtClean="0"/>
          </a:p>
          <a:p>
            <a:pPr lvl="1"/>
            <a:r>
              <a:rPr lang="en-US" dirty="0" smtClean="0"/>
              <a:t>Anything else you think might be useful</a:t>
            </a:r>
          </a:p>
        </p:txBody>
      </p:sp>
    </p:spTree>
    <p:extLst>
      <p:ext uri="{BB962C8B-B14F-4D97-AF65-F5344CB8AC3E}">
        <p14:creationId xmlns:p14="http://schemas.microsoft.com/office/powerpoint/2010/main" val="2717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egit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http://www.eclipse.org/egit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</a:t>
            </a:r>
            <a:r>
              <a:rPr lang="en-US" dirty="0"/>
              <a:t>remote repository - </a:t>
            </a:r>
            <a:r>
              <a:rPr lang="en-US" dirty="0">
                <a:hlinkClick r:id="rId3"/>
              </a:rPr>
              <a:t>https://github.com/ToriArendt/</a:t>
            </a:r>
            <a:r>
              <a:rPr lang="en-US" dirty="0" smtClean="0">
                <a:hlinkClick r:id="rId3"/>
              </a:rPr>
              <a:t>CrownRoot.git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all jars from jar folder (not </a:t>
            </a:r>
            <a:r>
              <a:rPr lang="en-US" dirty="0" err="1" smtClean="0"/>
              <a:t>root.jar</a:t>
            </a:r>
            <a:r>
              <a:rPr lang="en-US" dirty="0" smtClean="0"/>
              <a:t>) to the build path (right click project -&gt; Build Path -&gt; Configure Build Path -&gt; Add external Jars)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run the program, </a:t>
            </a:r>
            <a:r>
              <a:rPr lang="en-US" dirty="0" smtClean="0"/>
              <a:t>run the </a:t>
            </a:r>
            <a:r>
              <a:rPr lang="en-US" dirty="0" err="1" smtClean="0"/>
              <a:t>JFileBrowser</a:t>
            </a:r>
            <a:r>
              <a:rPr lang="en-US" dirty="0" smtClean="0"/>
              <a:t> class in </a:t>
            </a:r>
            <a:r>
              <a:rPr lang="en-US" smtClean="0"/>
              <a:t>eclipse.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7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4448</TotalTime>
  <Words>363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Crown Root Separation Program Introduction</vt:lpstr>
      <vt:lpstr>Three Types of Classes</vt:lpstr>
      <vt:lpstr>Program Classes - Overview</vt:lpstr>
      <vt:lpstr>User Interface Flow</vt:lpstr>
      <vt:lpstr>Jzy3d Classes - Overview</vt:lpstr>
      <vt:lpstr>Going Forward</vt:lpstr>
      <vt:lpstr>Working with the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Crown Root Separation Program Introduction</dc:title>
  <dc:creator>Victoria Arendt</dc:creator>
  <cp:lastModifiedBy>Victoria Arendt</cp:lastModifiedBy>
  <cp:revision>26</cp:revision>
  <dcterms:created xsi:type="dcterms:W3CDTF">2012-11-27T18:34:31Z</dcterms:created>
  <dcterms:modified xsi:type="dcterms:W3CDTF">2012-12-06T13:38:35Z</dcterms:modified>
</cp:coreProperties>
</file>