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6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/>
    <p:restoredTop sz="95994"/>
  </p:normalViewPr>
  <p:slideViewPr>
    <p:cSldViewPr snapToGrid="0" snapToObjects="1">
      <p:cViewPr varScale="1">
        <p:scale>
          <a:sx n="47" d="100"/>
          <a:sy n="47" d="100"/>
        </p:scale>
        <p:origin x="17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0C50-7F60-DE46-BCCA-3E53EF29EDC8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9174-F149-E84D-95B2-1D9CEC5AB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essible-color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86B85-6B66-D34F-8C01-1D24232B9D2B}"/>
              </a:ext>
            </a:extLst>
          </p:cNvPr>
          <p:cNvSpPr txBox="1"/>
          <p:nvPr/>
        </p:nvSpPr>
        <p:spPr>
          <a:xfrm>
            <a:off x="1112016" y="2300516"/>
            <a:ext cx="9967968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 SemiBold" pitchFamily="2" charset="77"/>
              </a:rPr>
              <a:t>Linters:</a:t>
            </a:r>
          </a:p>
          <a:p>
            <a:r>
              <a:rPr lang="en-US" sz="2000" dirty="0">
                <a:latin typeface="Montserrat" pitchFamily="2" charset="77"/>
              </a:rPr>
              <a:t>HTML : W3C Validator, plus the W3C Atom plugin</a:t>
            </a:r>
          </a:p>
          <a:p>
            <a:r>
              <a:rPr lang="en-US" sz="2000" dirty="0">
                <a:latin typeface="Montserrat" pitchFamily="2" charset="77"/>
              </a:rPr>
              <a:t>CSS Linter :  linter-</a:t>
            </a:r>
            <a:r>
              <a:rPr lang="en-US" sz="2000" dirty="0" err="1">
                <a:latin typeface="Montserrat" pitchFamily="2" charset="77"/>
              </a:rPr>
              <a:t>stylelint</a:t>
            </a:r>
            <a:r>
              <a:rPr lang="en-US" sz="2000" dirty="0">
                <a:latin typeface="Montserrat" pitchFamily="2" charset="77"/>
              </a:rPr>
              <a:t> Atom plugin</a:t>
            </a:r>
          </a:p>
          <a:p>
            <a:r>
              <a:rPr lang="en-US" sz="2000" dirty="0">
                <a:latin typeface="Montserrat" pitchFamily="2" charset="77"/>
              </a:rPr>
              <a:t>JS Linter : Linter-</a:t>
            </a:r>
            <a:r>
              <a:rPr lang="en-US" sz="2000" dirty="0" err="1">
                <a:latin typeface="Montserrat" pitchFamily="2" charset="77"/>
              </a:rPr>
              <a:t>js</a:t>
            </a:r>
            <a:r>
              <a:rPr lang="en-US" sz="2000" dirty="0">
                <a:latin typeface="Montserrat" pitchFamily="2" charset="77"/>
              </a:rPr>
              <a:t>-standard Atom plugin</a:t>
            </a:r>
          </a:p>
          <a:p>
            <a:endParaRPr lang="en-US" sz="2000" dirty="0">
              <a:latin typeface="Montserrat" pitchFamily="2" charset="77"/>
            </a:endParaRPr>
          </a:p>
          <a:p>
            <a:r>
              <a:rPr lang="en-US" sz="2000" b="1" dirty="0">
                <a:latin typeface="Montserrat SemiBold" pitchFamily="2" charset="77"/>
              </a:rPr>
              <a:t>Errors :</a:t>
            </a:r>
          </a:p>
          <a:p>
            <a:r>
              <a:rPr lang="en-US" sz="2000" dirty="0">
                <a:latin typeface="Montserrat" pitchFamily="2" charset="77"/>
              </a:rPr>
              <a:t>The errors I corrected were primarily spacing issues. My comment/note spacing was inconsistent across the board with too many or too few spaces. A lot of these errors arose after using the beautify plugin for formatting. I have found beautify doesn’t help with comments and spacing as per the ‘linters’ suggested formats. </a:t>
            </a:r>
          </a:p>
          <a:p>
            <a:endParaRPr lang="en-US" sz="2000" dirty="0">
              <a:latin typeface="Montserrat" pitchFamily="2" charset="77"/>
            </a:endParaRPr>
          </a:p>
          <a:p>
            <a:endParaRPr lang="en-US" sz="2000" dirty="0">
              <a:latin typeface="Montserrat" pitchFamily="2" charset="77"/>
            </a:endParaRPr>
          </a:p>
          <a:p>
            <a:endParaRPr lang="en-US" sz="2000" dirty="0">
              <a:latin typeface="Montserrat" pitchFamily="2" charset="77"/>
            </a:endParaRPr>
          </a:p>
          <a:p>
            <a:endParaRPr lang="en-US" sz="2000" dirty="0">
              <a:latin typeface="Montserrat" pitchFamily="2" charset="77"/>
            </a:endParaRPr>
          </a:p>
          <a:p>
            <a:endParaRPr lang="en-US" sz="2000" dirty="0">
              <a:latin typeface="Montserrat" pitchFamily="2" charset="77"/>
            </a:endParaRPr>
          </a:p>
          <a:p>
            <a:endParaRPr lang="en-US" sz="2000" dirty="0">
              <a:latin typeface="Montserrat" pitchFamily="2" charset="77"/>
            </a:endParaRPr>
          </a:p>
          <a:p>
            <a:r>
              <a:rPr lang="en-US" sz="2000" b="1" dirty="0">
                <a:latin typeface="Montserrat SemiBold" pitchFamily="2" charset="77"/>
              </a:rPr>
              <a:t>Color Check Accessibility:</a:t>
            </a:r>
          </a:p>
          <a:p>
            <a:r>
              <a:rPr lang="en-US" sz="2000" dirty="0">
                <a:latin typeface="Montserrat" pitchFamily="2" charset="77"/>
              </a:rPr>
              <a:t>I need to recolor my website and review my entire palette choices based on the results from </a:t>
            </a:r>
            <a:r>
              <a:rPr lang="en-US" sz="2000" dirty="0">
                <a:latin typeface="Montserrat" pitchFamily="2" charset="77"/>
                <a:hlinkClick r:id="rId2"/>
              </a:rPr>
              <a:t>https://accessible-colors.com/</a:t>
            </a:r>
            <a:endParaRPr lang="en-US" sz="2000" dirty="0">
              <a:latin typeface="Montserrat" pitchFamily="2" charset="77"/>
            </a:endParaRPr>
          </a:p>
          <a:p>
            <a:r>
              <a:rPr lang="en-US" sz="2000" dirty="0">
                <a:latin typeface="Montserrat" pitchFamily="2" charset="77"/>
              </a:rPr>
              <a:t>My palette did not take into consideration accessibility factors. However, I have now learned what to consider in the future projects.</a:t>
            </a:r>
          </a:p>
          <a:p>
            <a:r>
              <a:rPr lang="en-US" sz="2000" dirty="0">
                <a:latin typeface="Montserrat" pitchFamily="2" charset="77"/>
              </a:rPr>
              <a:t>I was able to change my navigation bar to pass the AA by changing my white font to dark brown.</a:t>
            </a:r>
          </a:p>
          <a:p>
            <a:endParaRPr lang="en-US" sz="2000" dirty="0">
              <a:latin typeface="Montserrat" pitchFamily="2" charset="77"/>
            </a:endParaRPr>
          </a:p>
          <a:p>
            <a:r>
              <a:rPr lang="en-US" sz="2000" b="1" dirty="0">
                <a:latin typeface="Montserrat SemiBold" pitchFamily="2" charset="77"/>
              </a:rPr>
              <a:t>Cross-Browser Testing:</a:t>
            </a:r>
          </a:p>
          <a:p>
            <a:r>
              <a:rPr lang="en-US" sz="2000" dirty="0">
                <a:latin typeface="Montserrat" pitchFamily="2" charset="77"/>
              </a:rPr>
              <a:t>The simplicity of the site at this moment did not present any browser issues. As I make my portfolio site more complex I will continue to check on this. </a:t>
            </a:r>
          </a:p>
          <a:p>
            <a:endParaRPr lang="en-US" sz="2000" dirty="0">
              <a:latin typeface="Montserrat" pitchFamily="2" charset="77"/>
            </a:endParaRPr>
          </a:p>
          <a:p>
            <a:r>
              <a:rPr lang="en-US" sz="2000" b="1" dirty="0">
                <a:latin typeface="Montserrat" pitchFamily="2" charset="77"/>
              </a:rPr>
              <a:t>Follow-ups:</a:t>
            </a:r>
          </a:p>
          <a:p>
            <a:r>
              <a:rPr lang="en-US" sz="2000" dirty="0">
                <a:latin typeface="Montserrat" pitchFamily="2" charset="77"/>
              </a:rPr>
              <a:t>I need to review and learn more about the linter ‘warnings’ and what they may impact. I will review my formatting and CSS code to make sure I am developing code that is easy to follow and not too complex because it doesn’t need to be at this stage. </a:t>
            </a:r>
          </a:p>
          <a:p>
            <a:r>
              <a:rPr lang="en-US" sz="2000" dirty="0">
                <a:latin typeface="Montserrat" pitchFamily="2" charset="77"/>
              </a:rPr>
              <a:t>I also need to check-in on my java error and learn more about the implications of this error.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73E4A-3529-424E-8307-310D3D4F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16" y="5803346"/>
            <a:ext cx="6616700" cy="109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71A79-8A60-1C4A-84DE-718FC8A8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16" y="13502902"/>
            <a:ext cx="6578600" cy="162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3C4B4-019E-E743-A6E4-63D329B6D9EF}"/>
              </a:ext>
            </a:extLst>
          </p:cNvPr>
          <p:cNvSpPr txBox="1"/>
          <p:nvPr/>
        </p:nvSpPr>
        <p:spPr>
          <a:xfrm>
            <a:off x="2154759" y="596408"/>
            <a:ext cx="7703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Montserrat SemiBold" pitchFamily="2" charset="77"/>
              </a:rPr>
              <a:t>2.5: Code Quality &amp; Cross-Browser Testing</a:t>
            </a:r>
          </a:p>
        </p:txBody>
      </p:sp>
    </p:spTree>
    <p:extLst>
      <p:ext uri="{BB962C8B-B14F-4D97-AF65-F5344CB8AC3E}">
        <p14:creationId xmlns:p14="http://schemas.microsoft.com/office/powerpoint/2010/main" val="20089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D5A110-F9EB-EE4D-BAAC-675261D8E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7"/>
          <a:stretch/>
        </p:blipFill>
        <p:spPr>
          <a:xfrm>
            <a:off x="360218" y="1631599"/>
            <a:ext cx="11292211" cy="485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27E54-BEED-F846-BF98-651674571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8"/>
          <a:stretch/>
        </p:blipFill>
        <p:spPr>
          <a:xfrm>
            <a:off x="360218" y="6797673"/>
            <a:ext cx="11292211" cy="4378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6DCDC-BCBF-C149-B554-3D873D8F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8" y="11492343"/>
            <a:ext cx="11471564" cy="4594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F88E2-2B73-E148-BA00-25576790CD70}"/>
              </a:ext>
            </a:extLst>
          </p:cNvPr>
          <p:cNvSpPr txBox="1"/>
          <p:nvPr/>
        </p:nvSpPr>
        <p:spPr>
          <a:xfrm>
            <a:off x="2154759" y="596408"/>
            <a:ext cx="7703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" pitchFamily="2" charset="77"/>
              </a:rPr>
              <a:t>W3C validator check</a:t>
            </a:r>
          </a:p>
        </p:txBody>
      </p:sp>
    </p:spTree>
    <p:extLst>
      <p:ext uri="{BB962C8B-B14F-4D97-AF65-F5344CB8AC3E}">
        <p14:creationId xmlns:p14="http://schemas.microsoft.com/office/powerpoint/2010/main" val="416152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276</Words>
  <Application>Microsoft Macintosh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 Grasso</dc:creator>
  <cp:lastModifiedBy>Victoria Grasso</cp:lastModifiedBy>
  <cp:revision>5</cp:revision>
  <dcterms:created xsi:type="dcterms:W3CDTF">2020-11-11T23:44:00Z</dcterms:created>
  <dcterms:modified xsi:type="dcterms:W3CDTF">2020-11-12T00:34:57Z</dcterms:modified>
</cp:coreProperties>
</file>