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bmp3\Desktop\Rscript-mod_med-master\thesis\&#51312;&#51208;&#46108;%20&#47588;&#44060;&#54952;&#44284;%20&#48516;&#49437;2\&#49457;&#49892;&#49457;&#51032;%20&#51312;&#44148;&#51201;%20&#44036;&#51217;&#54952;&#44284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Mediated effect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triang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0-98BB-49B7-B726-306E4D84724C}"/>
              </c:ext>
            </c:extLst>
          </c:dPt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Sheet1!$A$41:$A$43</c:f>
              <c:numCache>
                <c:formatCode>General</c:formatCode>
                <c:ptCount val="3"/>
                <c:pt idx="0">
                  <c:v>-0.51349999999999996</c:v>
                </c:pt>
                <c:pt idx="1">
                  <c:v>0</c:v>
                </c:pt>
                <c:pt idx="2">
                  <c:v>0.51349999999999996</c:v>
                </c:pt>
              </c:numCache>
            </c:numRef>
          </c:xVal>
          <c:yVal>
            <c:numRef>
              <c:f>Sheet1!$B$41:$B$43</c:f>
              <c:numCache>
                <c:formatCode>General</c:formatCode>
                <c:ptCount val="3"/>
                <c:pt idx="0">
                  <c:v>1.14E-2</c:v>
                </c:pt>
                <c:pt idx="1">
                  <c:v>7.6200000000000004E-2</c:v>
                </c:pt>
                <c:pt idx="2">
                  <c:v>0.1409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8BB-49B7-B726-306E4D84724C}"/>
            </c:ext>
          </c:extLst>
        </c:ser>
        <c:ser>
          <c:idx val="1"/>
          <c:order val="1"/>
          <c:tx>
            <c:strRef>
              <c:f>Sheet1!$C$40</c:f>
              <c:strCache>
                <c:ptCount val="1"/>
                <c:pt idx="0">
                  <c:v>Lower bound</c:v>
                </c:pt>
              </c:strCache>
            </c:strRef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x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dPt>
            <c:idx val="1"/>
            <c:bubble3D val="0"/>
            <c:spPr>
              <a:ln>
                <a:solidFill>
                  <a:sysClr val="windowText" lastClr="000000"/>
                </a:solidFill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3-98BB-49B7-B726-306E4D84724C}"/>
              </c:ext>
            </c:extLst>
          </c:dPt>
          <c:dLbls>
            <c:spPr>
              <a:noFill/>
              <a:ln w="25400">
                <a:noFill/>
              </a:ln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Sheet1!$A$41:$A$43</c:f>
              <c:numCache>
                <c:formatCode>General</c:formatCode>
                <c:ptCount val="3"/>
                <c:pt idx="0">
                  <c:v>-0.51349999999999996</c:v>
                </c:pt>
                <c:pt idx="1">
                  <c:v>0</c:v>
                </c:pt>
                <c:pt idx="2">
                  <c:v>0.51349999999999996</c:v>
                </c:pt>
              </c:numCache>
            </c:numRef>
          </c:xVal>
          <c:yVal>
            <c:numRef>
              <c:f>Sheet1!$C$41:$C$43</c:f>
              <c:numCache>
                <c:formatCode>General</c:formatCode>
                <c:ptCount val="3"/>
                <c:pt idx="0">
                  <c:v>-3.8199999999999998E-2</c:v>
                </c:pt>
                <c:pt idx="1">
                  <c:v>3.9900000000000005E-2</c:v>
                </c:pt>
                <c:pt idx="2">
                  <c:v>9.2999999999999999E-2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8BB-49B7-B726-306E4D84724C}"/>
            </c:ext>
          </c:extLst>
        </c:ser>
        <c:ser>
          <c:idx val="2"/>
          <c:order val="2"/>
          <c:tx>
            <c:strRef>
              <c:f>Sheet1!$D$40</c:f>
              <c:strCache>
                <c:ptCount val="1"/>
                <c:pt idx="0">
                  <c:v>Upper bound</c:v>
                </c:pt>
              </c:strCache>
            </c:strRef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squar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5-98BB-49B7-B726-306E4D84724C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/>
                      <a:t>0.060</a:t>
                    </a:r>
                  </a:p>
                </c:rich>
              </c:tx>
              <c:spPr>
                <a:noFill/>
                <a:ln w="25400">
                  <a:noFill/>
                </a:ln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98BB-49B7-B726-306E4D84724C}"/>
                </c:ext>
              </c:extLst>
            </c:dLbl>
            <c:spPr>
              <a:noFill/>
              <a:ln w="25400">
                <a:noFill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Sheet1!$A$41:$A$43</c:f>
              <c:numCache>
                <c:formatCode>General</c:formatCode>
                <c:ptCount val="3"/>
                <c:pt idx="0">
                  <c:v>-0.51349999999999996</c:v>
                </c:pt>
                <c:pt idx="1">
                  <c:v>0</c:v>
                </c:pt>
                <c:pt idx="2">
                  <c:v>0.51349999999999996</c:v>
                </c:pt>
              </c:numCache>
            </c:numRef>
          </c:xVal>
          <c:yVal>
            <c:numRef>
              <c:f>Sheet1!$D$41:$D$43</c:f>
              <c:numCache>
                <c:formatCode>General</c:formatCode>
                <c:ptCount val="3"/>
                <c:pt idx="0">
                  <c:v>6.0999999999999999E-2</c:v>
                </c:pt>
                <c:pt idx="1">
                  <c:v>0.1125</c:v>
                </c:pt>
                <c:pt idx="2">
                  <c:v>0.1888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98BB-49B7-B726-306E4D847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0228192"/>
        <c:axId val="1"/>
      </c:scatterChart>
      <c:valAx>
        <c:axId val="850228192"/>
        <c:scaling>
          <c:orientation val="minMax"/>
          <c:max val="0.8"/>
          <c:min val="-0.70000000000000007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altLang="ko-KR" sz="1200"/>
                  <a:t>Conscientiousness</a:t>
                </a:r>
                <a:endParaRPr lang="ko-KR" altLang="en-US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noFill/>
          <a:ln>
            <a:noFill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ko-KR"/>
          </a:p>
        </c:txPr>
        <c:crossAx val="1"/>
        <c:crosses val="autoZero"/>
        <c:crossBetween val="midCat"/>
        <c:majorUnit val="0.2"/>
      </c:valAx>
      <c:valAx>
        <c:axId val="1"/>
        <c:scaling>
          <c:orientation val="minMax"/>
        </c:scaling>
        <c:delete val="1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altLang="ko-KR" sz="1200"/>
                  <a:t>Mediation Effect</a:t>
                </a:r>
                <a:endParaRPr lang="ko-KR" altLang="en-US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5022819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0.61996</cdr:x>
      <cdr:y>0.09493</cdr:y>
    </cdr:from>
    <cdr:to>
      <cdr:x>0.85124</cdr:x>
      <cdr:y>0.7686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7B764297-5DEC-48DB-96E4-49151334FA74}"/>
            </a:ext>
          </a:extLst>
        </cdr:cNvPr>
        <cdr:cNvSpPr/>
      </cdr:nvSpPr>
      <cdr:spPr>
        <a:xfrm xmlns:a="http://schemas.openxmlformats.org/drawingml/2006/main">
          <a:off x="2680941" y="273081"/>
          <a:ext cx="1000125" cy="193782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5400">
          <a:solidFill>
            <a:srgbClr val="FF0000"/>
          </a:solidFill>
          <a:prstDash val="sysDot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 altLang="en-US"/>
        </a:p>
      </cdr:txBody>
    </cdr:sp>
  </cdr:relSizeAnchor>
  <cdr:relSizeAnchor xmlns:cdr="http://schemas.openxmlformats.org/drawingml/2006/chartDrawing">
    <cdr:from>
      <cdr:x>0.60014</cdr:x>
      <cdr:y>0.6527</cdr:y>
    </cdr:from>
    <cdr:to>
      <cdr:x>0.86446</cdr:x>
      <cdr:y>0.75204</cdr:y>
    </cdr:to>
    <cdr:sp macro="" textlink="">
      <cdr:nvSpPr>
        <cdr:cNvPr id="3" name="TextBox 4">
          <a:extLst xmlns:a="http://schemas.openxmlformats.org/drawingml/2006/main">
            <a:ext uri="{FF2B5EF4-FFF2-40B4-BE49-F238E27FC236}">
              <a16:creationId xmlns:a16="http://schemas.microsoft.com/office/drawing/2014/main" id="{C4D2DD3F-2011-429C-A136-FCF45ED355FA}"/>
            </a:ext>
          </a:extLst>
        </cdr:cNvPr>
        <cdr:cNvSpPr txBox="1"/>
      </cdr:nvSpPr>
      <cdr:spPr>
        <a:xfrm xmlns:a="http://schemas.openxmlformats.org/drawingml/2006/main">
          <a:off x="2595217" y="1877529"/>
          <a:ext cx="1143000" cy="2857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100"/>
            <a:t>유의구간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935C6-94F9-43E7-8BB5-4AC7C6313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2B3C9C-5F56-4D38-8CA8-9D52254C0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2C740-012D-43AC-80A6-B82B1DC0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6D1B4-493C-4088-BB3A-5A27D4B5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08FBE-B67D-471E-87E0-2793559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6CB18-1F97-4D4D-BD6A-AA00836C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23FAE1-4CC0-4B0C-9309-216351E27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0057F-A19F-4BBF-BD78-4025E18B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B6B5F-0EE8-4991-A951-CB280FBC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15A49-7F09-42E2-9898-4C40A308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367054-B0E3-468B-81CC-E4924864D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199D5-A47E-4E59-AABB-6A46797B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09C70-2D04-4306-B5D0-C38D2DEE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E58E7-6285-4E69-A601-6F7F2BE6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8F508-6AC5-413A-9E4E-D3F199B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9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214A7-1AD1-4D12-AE24-F73C68EB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C1D49-1055-4BAE-BEEA-9F41E19E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B7DE3-CD15-4E6E-A25A-17AD1976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808E7-DA2D-4C44-99EE-7B4F7D86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4CC6F-1528-404D-88AE-7BFF4079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6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0F905-303B-4386-9442-848AE2EB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D24FC-6776-4377-82E8-A23AD97C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7945E-1321-4DA5-A97D-C8103CD7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9B57D-2C32-4218-8A24-DDBEEA45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A943E-C9FE-4334-A58A-83EC2D83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5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8DAF8-6B7F-49A1-822A-26D46B0F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162BF-0013-41D2-BC7A-51A8D2E6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804B3-3260-47C8-B6A7-307058E7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23C94-F748-4E59-AA83-6DC2F111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85CEF-013F-4D1C-8391-B5DACBDF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7501F-8E4E-4491-8C33-C9BDF0A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7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FA729-EFC0-4DE5-BC16-5F8025EA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E145C-D5FE-4CFA-A83F-B456AFA05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4C523-A1BA-42FE-868C-D8939BCB7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312EFF-2AB4-47B9-AD11-D7B0679F8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3EBBA-E4E4-4D94-A3B2-A085F0936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9C4C7-B31A-4DA9-9771-71AD797C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A87CCA-1EB7-42EC-973A-CF933902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7C140-6E18-4CB7-A07E-1F2F7C67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184A-9CA7-4CA7-A4BC-200890C9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FFD44-E43D-4905-BF9D-73247494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C1538A-BAEF-46DD-894B-412924CE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7557D-152C-412E-92E3-F6B52BAF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012D32-3CC2-401D-9CC6-0FE7D386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8C4CB7-3E33-41B9-9537-93C0BDE8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B13741-BBC7-46D1-BE59-87EEB028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1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6BE7D-D5C1-4CF3-B34E-D9BCF55F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B3B2B-93DD-41C3-B85B-360D0425D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75C3D-45E8-4E5E-B803-97556B3F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8B9EC-0C24-45DF-830B-AD44E6E0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B7887-7DC2-4E11-9097-FF066C05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6D1D1-82D4-4246-BA3F-4FD71D5E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3B13-088B-4F69-BC67-01E2B88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5C4A82-2769-4D8A-A8B2-FA46BC3A2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0EF96-9873-4C3E-BE93-59372143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8138A-625E-4387-84B5-3FCDFBA7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40326-C3C9-483A-A5BE-777F440D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DA568-4EC6-4E53-9E4F-7D199616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83929-2563-4C1D-A251-B6A18CC7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A9B84-7FEB-4180-A865-8314504B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1E62C-78C5-4E5F-8976-59B32B655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DB78-48DB-460B-AECF-490C1DD369E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59F1C-48D5-4A88-B034-9F09A2322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3929-1438-43A3-A7AC-D8378A960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42D0-BFD1-4B47-B84E-DB125149E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9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1">
            <a:extLst>
              <a:ext uri="{FF2B5EF4-FFF2-40B4-BE49-F238E27FC236}">
                <a16:creationId xmlns:a16="http://schemas.microsoft.com/office/drawing/2014/main" id="{51254F49-3EEA-45C3-8636-F8739D625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144051"/>
              </p:ext>
            </p:extLst>
          </p:nvPr>
        </p:nvGraphicFramePr>
        <p:xfrm>
          <a:off x="3933825" y="1990725"/>
          <a:ext cx="432435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4992A8-A92F-4ECF-A281-D337F0D2ED85}"/>
              </a:ext>
            </a:extLst>
          </p:cNvPr>
          <p:cNvCxnSpPr/>
          <p:nvPr/>
        </p:nvCxnSpPr>
        <p:spPr>
          <a:xfrm>
            <a:off x="6649610" y="4133684"/>
            <a:ext cx="9067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0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승훈</dc:creator>
  <cp:lastModifiedBy>최 승훈</cp:lastModifiedBy>
  <cp:revision>1</cp:revision>
  <dcterms:created xsi:type="dcterms:W3CDTF">2020-07-21T04:24:34Z</dcterms:created>
  <dcterms:modified xsi:type="dcterms:W3CDTF">2020-07-21T04:25:49Z</dcterms:modified>
</cp:coreProperties>
</file>