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bmp3\Desktop\Rscript-mod_med-master\thesis\&#51312;&#51208;&#46108;%20&#47588;&#44060;&#54952;&#44284;%20&#48516;&#49437;2\&#49888;&#44221;&#51613;&#51032;%20&#51312;&#44148;&#51201;%20&#44036;&#51217;&#54952;&#44284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Sheet1!$B$40</c:f>
              <c:strCache>
                <c:ptCount val="1"/>
                <c:pt idx="0">
                  <c:v>Mediated effect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triangle"/>
            <c:size val="6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0-F6D3-48AE-9560-C0E298004E3B}"/>
              </c:ext>
            </c:extLst>
          </c:dPt>
          <c:dLbls>
            <c:spPr>
              <a:noFill/>
              <a:ln w="25400">
                <a:noFill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Sheet1!$A$41:$A$43</c:f>
              <c:numCache>
                <c:formatCode>General</c:formatCode>
                <c:ptCount val="3"/>
                <c:pt idx="0">
                  <c:v>-0.59589999999999999</c:v>
                </c:pt>
                <c:pt idx="1">
                  <c:v>0</c:v>
                </c:pt>
                <c:pt idx="2">
                  <c:v>0.59589999999999999</c:v>
                </c:pt>
              </c:numCache>
            </c:numRef>
          </c:xVal>
          <c:yVal>
            <c:numRef>
              <c:f>Sheet1!$B$41:$B$43</c:f>
              <c:numCache>
                <c:formatCode>General</c:formatCode>
                <c:ptCount val="3"/>
                <c:pt idx="0">
                  <c:v>-0.1258</c:v>
                </c:pt>
                <c:pt idx="1">
                  <c:v>-9.6500000000000002E-2</c:v>
                </c:pt>
                <c:pt idx="2">
                  <c:v>-6.7199999999999996E-2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6D3-48AE-9560-C0E298004E3B}"/>
            </c:ext>
          </c:extLst>
        </c:ser>
        <c:ser>
          <c:idx val="1"/>
          <c:order val="1"/>
          <c:tx>
            <c:strRef>
              <c:f>Sheet1!$C$40</c:f>
              <c:strCache>
                <c:ptCount val="1"/>
                <c:pt idx="0">
                  <c:v>Lower bound</c:v>
                </c:pt>
              </c:strCache>
            </c:strRef>
          </c:tx>
          <c:spPr>
            <a:ln>
              <a:solidFill>
                <a:schemeClr val="tx1"/>
              </a:solidFill>
              <a:prstDash val="dash"/>
            </a:ln>
          </c:spPr>
          <c:marker>
            <c:symbol val="x"/>
            <c:size val="6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F6D3-48AE-9560-C0E298004E3B}"/>
              </c:ext>
            </c:extLst>
          </c:dPt>
          <c:dLbls>
            <c:spPr>
              <a:noFill/>
              <a:ln w="25400">
                <a:noFill/>
              </a:ln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Sheet1!$A$41:$A$43</c:f>
              <c:numCache>
                <c:formatCode>General</c:formatCode>
                <c:ptCount val="3"/>
                <c:pt idx="0">
                  <c:v>-0.59589999999999999</c:v>
                </c:pt>
                <c:pt idx="1">
                  <c:v>0</c:v>
                </c:pt>
                <c:pt idx="2">
                  <c:v>0.59589999999999999</c:v>
                </c:pt>
              </c:numCache>
            </c:numRef>
          </c:xVal>
          <c:yVal>
            <c:numRef>
              <c:f>Sheet1!$C$41:$C$43</c:f>
              <c:numCache>
                <c:formatCode>General</c:formatCode>
                <c:ptCount val="3"/>
                <c:pt idx="0">
                  <c:v>-0.18490000000000001</c:v>
                </c:pt>
                <c:pt idx="1">
                  <c:v>-0.14000000000000001</c:v>
                </c:pt>
                <c:pt idx="2">
                  <c:v>-0.1007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6D3-48AE-9560-C0E298004E3B}"/>
            </c:ext>
          </c:extLst>
        </c:ser>
        <c:ser>
          <c:idx val="2"/>
          <c:order val="2"/>
          <c:tx>
            <c:strRef>
              <c:f>Sheet1!$D$40</c:f>
              <c:strCache>
                <c:ptCount val="1"/>
                <c:pt idx="0">
                  <c:v>Upper bound</c:v>
                </c:pt>
              </c:strCache>
            </c:strRef>
          </c:tx>
          <c:spPr>
            <a:ln>
              <a:solidFill>
                <a:schemeClr val="tx1"/>
              </a:solidFill>
              <a:prstDash val="dash"/>
            </a:ln>
          </c:spPr>
          <c:marker>
            <c:symbol val="square"/>
            <c:size val="6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4-F6D3-48AE-9560-C0E298004E3B}"/>
              </c:ext>
            </c:extLst>
          </c:dPt>
          <c:dLbls>
            <c:spPr>
              <a:noFill/>
              <a:ln w="25400">
                <a:noFill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Sheet1!$A$41:$A$43</c:f>
              <c:numCache>
                <c:formatCode>General</c:formatCode>
                <c:ptCount val="3"/>
                <c:pt idx="0">
                  <c:v>-0.59589999999999999</c:v>
                </c:pt>
                <c:pt idx="1">
                  <c:v>0</c:v>
                </c:pt>
                <c:pt idx="2">
                  <c:v>0.59589999999999999</c:v>
                </c:pt>
              </c:numCache>
            </c:numRef>
          </c:xVal>
          <c:yVal>
            <c:numRef>
              <c:f>Sheet1!$D$41:$D$43</c:f>
              <c:numCache>
                <c:formatCode>General</c:formatCode>
                <c:ptCount val="3"/>
                <c:pt idx="0">
                  <c:v>-6.6699999999999995E-2</c:v>
                </c:pt>
                <c:pt idx="1">
                  <c:v>-5.3000000000000005E-2</c:v>
                </c:pt>
                <c:pt idx="2">
                  <c:v>-3.3699999999999994E-2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F6D3-48AE-9560-C0E298004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5666880"/>
        <c:axId val="1"/>
      </c:scatterChart>
      <c:valAx>
        <c:axId val="1425666880"/>
        <c:scaling>
          <c:orientation val="minMax"/>
          <c:min val="-0.70000000000000007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ko-KR" altLang="en-US"/>
                  <a:t>신경증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>
            <a:noFill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ko-KR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-0.25"/>
        </c:scaling>
        <c:delete val="1"/>
        <c:axPos val="l"/>
        <c:majorGridlines>
          <c:spPr>
            <a:ln>
              <a:solidFill>
                <a:schemeClr val="tx1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ko-KR" altLang="en-US"/>
                  <a:t>매개효과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25666880"/>
        <c:crosses val="autoZero"/>
        <c:crossBetween val="midCat"/>
        <c:majorUnit val="5.000000000000001E-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2E157-14AD-4ECC-A737-44FFABEC1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23D917-EE60-46AC-8BD4-6C32C6EF7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F837C-8EEC-4E62-8081-EF9719B0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31E7-23B0-453E-ACF3-3C84184E5F3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7F266-2849-41BC-892C-658CAE68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B5B72-FDB3-4579-B23D-88069D60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1C3A-66E1-4232-9AFF-E0B981AE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3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C25FA-481B-4C1F-B609-BFD1B462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A7F6D2-E846-4CB5-99CA-6F965A8C4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4ED2E-6D6C-46AC-A966-3C26FA27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31E7-23B0-453E-ACF3-3C84184E5F3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72EDC-6808-4D16-8B0F-1275DB39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8BF3E-9C40-479A-B920-54CC2335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1C3A-66E1-4232-9AFF-E0B981AE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54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394468-326A-4CD9-8F15-88EBCF8E7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E5275-9715-4E7B-9017-2C6A58009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726B9-858F-4DEF-92C8-C5704E6B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31E7-23B0-453E-ACF3-3C84184E5F3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7E839-6428-42B2-8B13-E714CA42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42454-1E6F-4887-8F11-D8C6CA57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1C3A-66E1-4232-9AFF-E0B981AE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66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4282-DDC5-4EF8-9519-26560B54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729FB-E457-4BA5-BEAB-264D2523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1B4B4-3950-4F43-95E0-9F71D645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31E7-23B0-453E-ACF3-3C84184E5F3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80D8F-CDBD-497A-9226-C65BC585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4024-A3AB-4C2B-9E20-B24A7752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1C3A-66E1-4232-9AFF-E0B981AE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5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48A6D-7225-4A6D-BD61-729C7623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5FD60-951E-4BC9-BA12-7BA8D11E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70B28-45FD-43A2-AEB4-4E96E09E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31E7-23B0-453E-ACF3-3C84184E5F3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EB42D-9613-41C4-ABE6-9FF48632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04755-FF18-43AD-91C8-7CE632F6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1C3A-66E1-4232-9AFF-E0B981AE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6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866A-7967-4D55-AF8A-295B933A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767C9-8B15-497A-992D-0F0166E2B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8E91F-A2C9-482A-8D35-335FFBBC6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90E3F-FD68-4F7A-9958-20C6BEC1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31E7-23B0-453E-ACF3-3C84184E5F3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B23621-B7DC-4FC8-A573-F676921A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A349D-4F29-46F2-BC1C-E104D77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1C3A-66E1-4232-9AFF-E0B981AE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4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FA622-D9D5-486A-BBD6-D3A688F7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0BB05-F882-4320-A732-B780F98C8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8108F-AB96-4A26-8770-BCAB7369B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B79AB4-A355-451C-BFAB-0C55833DF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390432-AEB1-47CF-BBB4-E7734C869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9CB8F5-D9E1-44AC-9BC0-A6442AEF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31E7-23B0-453E-ACF3-3C84184E5F3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1CD32B-A012-4032-901E-85FE6D1E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E319D1-0842-4B1D-A28F-B9053711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1C3A-66E1-4232-9AFF-E0B981AE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4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7E95-5CAA-48BB-BB7F-799BB02C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3ADEE0-DAEF-430D-AB40-59646822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31E7-23B0-453E-ACF3-3C84184E5F3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FFAC97-7F8C-4EB9-9584-76DA4CB2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748E4E-7B21-40AC-9ACB-8524A34C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1C3A-66E1-4232-9AFF-E0B981AE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7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E86E10-B378-4AD3-B729-4EBB53B4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31E7-23B0-453E-ACF3-3C84184E5F3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288CE3-B1B7-41E9-AFF8-1E514A5F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F794F-3E32-4F75-B7DE-819EA7A1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1C3A-66E1-4232-9AFF-E0B981AE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6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C62CE-14E6-42D7-9163-06CB2FC1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B6DC9-9721-4D0D-AF3B-16B398CC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758513-42AD-49AB-A0F4-560B9AD9C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2C28F-46EB-4D5C-9481-3F5E1AED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31E7-23B0-453E-ACF3-3C84184E5F3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34FE8-9CE6-4D9F-9D1A-53BFE193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F61CD-B214-49F0-BD25-F308278F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1C3A-66E1-4232-9AFF-E0B981AE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3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93DFE-6FA7-475D-A8F8-90EE159C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AE5319-DC23-46C5-9D04-EB853D02A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C56B82-62D9-4062-AE12-C3FD3322F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7A7C2E-62F5-4DF1-A529-84BC09D3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31E7-23B0-453E-ACF3-3C84184E5F3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BCC01-2CD7-4B1A-8C6E-484EB9CD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64D097-EBB1-435D-AC85-EFEBBD0C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1C3A-66E1-4232-9AFF-E0B981AE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1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E7AF7-0183-4EDC-96F8-C2AFDD3F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FBFFD-FDC8-4D34-B1D9-E1805D38E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4E0A4-A9AB-4F46-A57B-7284420B8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31E7-23B0-453E-ACF3-3C84184E5F3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DD92-05BB-4462-A049-5591287FE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5F973-669A-4FE5-9283-2801B7A61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71C3A-66E1-4232-9AFF-E0B981AE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9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1">
            <a:extLst>
              <a:ext uri="{FF2B5EF4-FFF2-40B4-BE49-F238E27FC236}">
                <a16:creationId xmlns:a16="http://schemas.microsoft.com/office/drawing/2014/main" id="{BE5FE44F-151C-4F39-8636-F897E16B2EDC}"/>
              </a:ext>
            </a:extLst>
          </p:cNvPr>
          <p:cNvGraphicFramePr>
            <a:graphicFrameLocks/>
          </p:cNvGraphicFramePr>
          <p:nvPr/>
        </p:nvGraphicFramePr>
        <p:xfrm>
          <a:off x="3933825" y="1990725"/>
          <a:ext cx="4324350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5F7E147-1FDC-49D7-AF38-3B10BFBB4374}"/>
              </a:ext>
            </a:extLst>
          </p:cNvPr>
          <p:cNvSpPr/>
          <p:nvPr/>
        </p:nvSpPr>
        <p:spPr>
          <a:xfrm>
            <a:off x="4562474" y="2333625"/>
            <a:ext cx="3248025" cy="1828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B9D9BE-EF66-4737-AFC0-FA82849DB5C9}"/>
              </a:ext>
            </a:extLst>
          </p:cNvPr>
          <p:cNvCxnSpPr>
            <a:cxnSpLocks/>
          </p:cNvCxnSpPr>
          <p:nvPr/>
        </p:nvCxnSpPr>
        <p:spPr>
          <a:xfrm>
            <a:off x="4619625" y="4095750"/>
            <a:ext cx="307988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740E49A1-E4ED-41B3-8418-96B49CA50F8D}"/>
              </a:ext>
            </a:extLst>
          </p:cNvPr>
          <p:cNvSpPr txBox="1"/>
          <p:nvPr/>
        </p:nvSpPr>
        <p:spPr>
          <a:xfrm>
            <a:off x="5534025" y="3867150"/>
            <a:ext cx="1143000" cy="2857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/>
              <a:t>유의구간</a:t>
            </a:r>
          </a:p>
        </p:txBody>
      </p:sp>
    </p:spTree>
    <p:extLst>
      <p:ext uri="{BB962C8B-B14F-4D97-AF65-F5344CB8AC3E}">
        <p14:creationId xmlns:p14="http://schemas.microsoft.com/office/powerpoint/2010/main" val="126819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승훈</dc:creator>
  <cp:lastModifiedBy>최 승훈</cp:lastModifiedBy>
  <cp:revision>2</cp:revision>
  <dcterms:created xsi:type="dcterms:W3CDTF">2020-07-21T04:26:56Z</dcterms:created>
  <dcterms:modified xsi:type="dcterms:W3CDTF">2020-07-21T04:32:55Z</dcterms:modified>
</cp:coreProperties>
</file>