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0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9119" y="128016"/>
            <a:ext cx="10353761" cy="132632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4633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u="sng" kern="1200" cap="all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USER\Desktop\project%20work\Project\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mentindia.com/" TargetMode="External"/><Relationship Id="rId2" Type="http://schemas.openxmlformats.org/officeDocument/2006/relationships/hyperlink" Target="http://www.web-sourc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7A0F-3CC9-48CB-9C7E-755B946F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5" y="395415"/>
            <a:ext cx="11788345" cy="627723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Name: MERIT ORIAGHEMUORIA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course :WEB DESIGN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8CF76-317C-4268-8416-E10485D75546}"/>
              </a:ext>
            </a:extLst>
          </p:cNvPr>
          <p:cNvSpPr txBox="1"/>
          <p:nvPr/>
        </p:nvSpPr>
        <p:spPr>
          <a:xfrm>
            <a:off x="8207041" y="5350475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DATE:  18</a:t>
            </a:r>
            <a:r>
              <a:rPr lang="en-US" sz="2000" baseline="30000" dirty="0">
                <a:solidFill>
                  <a:srgbClr val="FFFF00"/>
                </a:solidFill>
              </a:rPr>
              <a:t>TH</a:t>
            </a:r>
            <a:r>
              <a:rPr lang="en-US" sz="2000" dirty="0">
                <a:solidFill>
                  <a:srgbClr val="FFFF00"/>
                </a:solidFill>
              </a:rPr>
              <a:t> FEBRUARY,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FAA4E-9C1D-4276-8140-FA314E13C02C}"/>
              </a:ext>
            </a:extLst>
          </p:cNvPr>
          <p:cNvSpPr txBox="1"/>
          <p:nvPr/>
        </p:nvSpPr>
        <p:spPr>
          <a:xfrm>
            <a:off x="7499219" y="5962134"/>
            <a:ext cx="421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SUPERVISED BY: FACULTY MOSES</a:t>
            </a:r>
          </a:p>
        </p:txBody>
      </p:sp>
    </p:spTree>
    <p:extLst>
      <p:ext uri="{BB962C8B-B14F-4D97-AF65-F5344CB8AC3E}">
        <p14:creationId xmlns:p14="http://schemas.microsoft.com/office/powerpoint/2010/main" val="32134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2DE2-1A33-4923-B498-CA23817C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DA78-05B9-4EC1-9D84-64526DE4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revenue for companies</a:t>
            </a:r>
          </a:p>
          <a:p>
            <a:r>
              <a:rPr lang="en-US" dirty="0"/>
              <a:t>It is a source of employment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EEA1450E-8673-445D-9E94-6FF22E17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72"/>
            <a:ext cx="7376984" cy="3494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97E6B-DE5A-4C02-ABCF-E207D098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83459"/>
            <a:ext cx="7376984" cy="3494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3C519-1A4B-42C3-8C06-4E49F9889AE3}"/>
              </a:ext>
            </a:extLst>
          </p:cNvPr>
          <p:cNvSpPr txBox="1"/>
          <p:nvPr/>
        </p:nvSpPr>
        <p:spPr>
          <a:xfrm>
            <a:off x="7030997" y="3494485"/>
            <a:ext cx="443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CHOCOLAT ROYALE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1DA7-79F1-49BF-A8B1-593987F42C67}"/>
              </a:ext>
            </a:extLst>
          </p:cNvPr>
          <p:cNvSpPr txBox="1"/>
          <p:nvPr/>
        </p:nvSpPr>
        <p:spPr>
          <a:xfrm>
            <a:off x="7397098" y="1178696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PROJECT  PREVIEW/DESCRIPTION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62676-25A2-43FE-B7D0-DE4BBCBA57AB}"/>
              </a:ext>
            </a:extLst>
          </p:cNvPr>
          <p:cNvSpPr txBox="1"/>
          <p:nvPr/>
        </p:nvSpPr>
        <p:spPr>
          <a:xfrm>
            <a:off x="7376983" y="2757501"/>
            <a:ext cx="443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RESTAURANT WEBSITE</a:t>
            </a:r>
          </a:p>
        </p:txBody>
      </p:sp>
    </p:spTree>
    <p:extLst>
      <p:ext uri="{BB962C8B-B14F-4D97-AF65-F5344CB8AC3E}">
        <p14:creationId xmlns:p14="http://schemas.microsoft.com/office/powerpoint/2010/main" val="11947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4987-4837-41A3-AD09-22ACE1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CE5A-A7D3-4950-8F76-39E4597C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 is an innovative technology </a:t>
            </a:r>
            <a:r>
              <a:rPr lang="en-US" dirty="0" err="1"/>
              <a:t>i.e</a:t>
            </a:r>
            <a:r>
              <a:rPr lang="en-US" dirty="0"/>
              <a:t> it is constantly evolving.</a:t>
            </a:r>
          </a:p>
          <a:p>
            <a:pPr marL="0" indent="0">
              <a:buNone/>
            </a:pPr>
            <a:r>
              <a:rPr lang="en-US" dirty="0"/>
              <a:t>It is also a good source of income and revenue.</a:t>
            </a:r>
          </a:p>
        </p:txBody>
      </p:sp>
    </p:spTree>
    <p:extLst>
      <p:ext uri="{BB962C8B-B14F-4D97-AF65-F5344CB8AC3E}">
        <p14:creationId xmlns:p14="http://schemas.microsoft.com/office/powerpoint/2010/main" val="401801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CE5A-A7D3-4950-8F76-39E4597C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21505C-CC27-4A24-8B3C-03241D3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E9649F-8AE1-4C80-87EC-57CAA35C5865}"/>
              </a:ext>
            </a:extLst>
          </p:cNvPr>
          <p:cNvSpPr/>
          <p:nvPr/>
        </p:nvSpPr>
        <p:spPr>
          <a:xfrm>
            <a:off x="1148574" y="1495899"/>
            <a:ext cx="103537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  <a:p>
            <a:r>
              <a:rPr lang="en-US" sz="4000" dirty="0">
                <a:hlinkClick r:id="rId2"/>
              </a:rPr>
              <a:t>http://www.web-source.net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http://www.developmentindia.com</a:t>
            </a:r>
            <a:endParaRPr lang="en-US" sz="4000" dirty="0"/>
          </a:p>
          <a:p>
            <a:r>
              <a:rPr lang="en-US" sz="4000" dirty="0"/>
              <a:t>http://en.Wikipedia.org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41493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4987-4837-41A3-AD09-22ACE1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CE5A-A7D3-4950-8F76-39E4597C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74" y="1564717"/>
            <a:ext cx="10353762" cy="463392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45216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AC08-4784-4786-9132-5AEA9A1A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158"/>
            <a:ext cx="10353761" cy="132632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15E3-FCE4-4107-9A7B-65E999CC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50" y="1651220"/>
            <a:ext cx="10353762" cy="4633920"/>
          </a:xfrm>
        </p:spPr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Components of web design</a:t>
            </a:r>
          </a:p>
          <a:p>
            <a:r>
              <a:rPr lang="en-US" sz="4000" dirty="0"/>
              <a:t>Benefits of Web design</a:t>
            </a:r>
          </a:p>
          <a:p>
            <a:r>
              <a:rPr lang="en-US" sz="4000" dirty="0"/>
              <a:t>Project Preview/Description</a:t>
            </a:r>
          </a:p>
          <a:p>
            <a:r>
              <a:rPr lang="en-US" sz="4000" dirty="0"/>
              <a:t>Conclusion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00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3327-4184-425E-AAF2-4AE8CF20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7243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652-4BF3-4989-A9E7-22F7EEC8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 web is a system of internet servers that support specially formatted documents.</a:t>
            </a:r>
          </a:p>
          <a:p>
            <a:r>
              <a:rPr lang="en-US" dirty="0"/>
              <a:t>The documents are supported in a markup language called HTML that supports graphics, audio and video files.</a:t>
            </a:r>
          </a:p>
          <a:p>
            <a:r>
              <a:rPr lang="en-US" dirty="0"/>
              <a:t>A web server however , is the program or machine that responds  to requests and delivers the contents of the page back to the client via the browser.</a:t>
            </a:r>
          </a:p>
          <a:p>
            <a:r>
              <a:rPr lang="en-US" dirty="0"/>
              <a:t>This could be done because every computer or device that connects to the internet has a unique identifying number called Internet Protocol address</a:t>
            </a:r>
          </a:p>
          <a:p>
            <a:r>
              <a:rPr lang="en-US" dirty="0"/>
              <a:t>A web page is a hypertext document connected to the WWW</a:t>
            </a:r>
          </a:p>
          <a:p>
            <a:r>
              <a:rPr lang="en-US" dirty="0"/>
              <a:t>Website is a collection of webpages of related contents.</a:t>
            </a:r>
          </a:p>
        </p:txBody>
      </p:sp>
    </p:spTree>
    <p:extLst>
      <p:ext uri="{BB962C8B-B14F-4D97-AF65-F5344CB8AC3E}">
        <p14:creationId xmlns:p14="http://schemas.microsoft.com/office/powerpoint/2010/main" val="8076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6143-6FFC-46FD-B9E2-D74003F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AC76-8124-42B8-AF06-60563DEE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87144"/>
            <a:ext cx="10353762" cy="4633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design encompasses many different skills and disciplines in the production and maintenance of websites.</a:t>
            </a:r>
          </a:p>
          <a:p>
            <a:pPr marL="0" indent="0">
              <a:buNone/>
            </a:pPr>
            <a:r>
              <a:rPr lang="en-US" dirty="0"/>
              <a:t>Some areas of web design includes graphic design , interface design, authoring, user experience design and search engine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E8D8-DDC9-4F87-B291-3FFCDAA1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FEBE-E8DB-4989-8B49-E9941627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computer</a:t>
            </a:r>
          </a:p>
          <a:p>
            <a:r>
              <a:rPr lang="en-US" dirty="0"/>
              <a:t>Text-editor e.g. visual studio code, ATOM</a:t>
            </a:r>
          </a:p>
          <a:p>
            <a:r>
              <a:rPr lang="en-US" dirty="0"/>
              <a:t>Markup language –HTML</a:t>
            </a:r>
          </a:p>
          <a:p>
            <a:r>
              <a:rPr lang="en-US" dirty="0"/>
              <a:t>Stylesheet –CSS</a:t>
            </a:r>
          </a:p>
          <a:p>
            <a:r>
              <a:rPr lang="en-US" dirty="0"/>
              <a:t>Framework -bootstrap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8149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B7AF-33A0-4D62-ABA1-C64454BA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MARKUP LANGAUGE(HTML)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3B45-8EA3-4953-BF2E-71F77CAD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used for building the page layout.</a:t>
            </a:r>
          </a:p>
          <a:p>
            <a:r>
              <a:rPr lang="en-US" dirty="0"/>
              <a:t>It makes use of tags and elements.</a:t>
            </a:r>
          </a:p>
          <a:p>
            <a:r>
              <a:rPr lang="en-US" dirty="0"/>
              <a:t>A tag is either opening or closing to mark the start or end of an element,  while an element is a combination of HTML tags.</a:t>
            </a:r>
          </a:p>
        </p:txBody>
      </p:sp>
    </p:spTree>
    <p:extLst>
      <p:ext uri="{BB962C8B-B14F-4D97-AF65-F5344CB8AC3E}">
        <p14:creationId xmlns:p14="http://schemas.microsoft.com/office/powerpoint/2010/main" val="33760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4859-13FD-47D6-A5AB-1B77AC79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469D-AF5E-4AEA-A55D-1F154A05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61286"/>
            <a:ext cx="10353762" cy="46339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CSS is a styling sheet. It is linked to the HTML. Its used to give design and style to your layout.</a:t>
            </a:r>
          </a:p>
          <a:p>
            <a:r>
              <a:rPr lang="en-US" dirty="0"/>
              <a:t>Padding, colors , alignment position all are done on your CSS.</a:t>
            </a:r>
          </a:p>
          <a:p>
            <a:r>
              <a:rPr lang="en-US" dirty="0"/>
              <a:t>CSS framework- BOOTSTRAP is a framework used to make building layouts easier, it has prepared layouts to make your work easier. </a:t>
            </a:r>
          </a:p>
        </p:txBody>
      </p:sp>
    </p:spTree>
    <p:extLst>
      <p:ext uri="{BB962C8B-B14F-4D97-AF65-F5344CB8AC3E}">
        <p14:creationId xmlns:p14="http://schemas.microsoft.com/office/powerpoint/2010/main" val="3162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C793-43C4-4BEE-BE4E-38912282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E56E-BC8F-45F3-AB17-953A3696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70" y="2038632"/>
            <a:ext cx="9934057" cy="2780736"/>
          </a:xfrm>
        </p:spPr>
        <p:txBody>
          <a:bodyPr/>
          <a:lstStyle/>
          <a:p>
            <a:r>
              <a:rPr lang="en-US" sz="2800" dirty="0"/>
              <a:t>Analysis</a:t>
            </a:r>
          </a:p>
          <a:p>
            <a:r>
              <a:rPr lang="en-US" sz="2800" dirty="0"/>
              <a:t>Specification</a:t>
            </a:r>
          </a:p>
          <a:p>
            <a:r>
              <a:rPr lang="en-US" sz="2800" dirty="0"/>
              <a:t>Coding</a:t>
            </a:r>
          </a:p>
          <a:p>
            <a:r>
              <a:rPr lang="en-US" sz="2800" dirty="0"/>
              <a:t>Design and development</a:t>
            </a:r>
          </a:p>
          <a:p>
            <a:r>
              <a:rPr lang="en-US" sz="2800" dirty="0"/>
              <a:t>Content writing</a:t>
            </a:r>
          </a:p>
          <a:p>
            <a:r>
              <a:rPr lang="en-US" sz="2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244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1DA4-0CEF-4D75-B17B-A916C617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102-8466-41FE-B397-A6A9DB11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</a:p>
          <a:p>
            <a:r>
              <a:rPr lang="en-US" dirty="0"/>
              <a:t>Mobile responsiveness</a:t>
            </a:r>
          </a:p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41429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4522</TotalTime>
  <Words>427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Comic Sans MS</vt:lpstr>
      <vt:lpstr>Rockwell</vt:lpstr>
      <vt:lpstr>Damask</vt:lpstr>
      <vt:lpstr>Name: MERIT ORIAGHEMUORIA course :WEB DESIGN </vt:lpstr>
      <vt:lpstr>TABLE OF CONTENTS</vt:lpstr>
      <vt:lpstr>INTRODUCTION</vt:lpstr>
      <vt:lpstr>COMPONENTS OF WEB DESIGN</vt:lpstr>
      <vt:lpstr>TOOLS IN WEB DESIGN</vt:lpstr>
      <vt:lpstr>HYPER TEXT MARKUP LANGAUGE(HTML)</vt:lpstr>
      <vt:lpstr>CASCADING STYLESHEET</vt:lpstr>
      <vt:lpstr>WEB DESIGN PROCESS</vt:lpstr>
      <vt:lpstr>FEATURES OF A GOOD WEBSITE</vt:lpstr>
      <vt:lpstr>BENEFITS OF WEB DESIGN</vt:lpstr>
      <vt:lpstr>PowerPoint Presentation</vt:lpstr>
      <vt:lpstr>CONCLUSION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Merit Oriaghe</dc:creator>
  <cp:lastModifiedBy>Merit Oriaghe</cp:lastModifiedBy>
  <cp:revision>28</cp:revision>
  <dcterms:created xsi:type="dcterms:W3CDTF">2020-02-13T20:19:03Z</dcterms:created>
  <dcterms:modified xsi:type="dcterms:W3CDTF">2020-02-17T22:06:50Z</dcterms:modified>
</cp:coreProperties>
</file>