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0384" y="156060"/>
            <a:ext cx="1822062" cy="8766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66897" y="-2983965"/>
            <a:ext cx="15852592" cy="166116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20654" y="5142857"/>
            <a:ext cx="6006196" cy="96706"/>
            <a:chOff x="2420654" y="5142857"/>
            <a:chExt cx="6006196" cy="9670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0654" y="5142857"/>
              <a:ext cx="6006196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21356" y="6037866"/>
            <a:ext cx="3085714" cy="96706"/>
            <a:chOff x="1321356" y="6037866"/>
            <a:chExt cx="3085714" cy="967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1356" y="6037866"/>
              <a:ext cx="3085714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70243" y="6037866"/>
            <a:ext cx="3756608" cy="96706"/>
            <a:chOff x="4670243" y="6037866"/>
            <a:chExt cx="3756608" cy="967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0243" y="6037866"/>
              <a:ext cx="3756608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3817" y="6981227"/>
            <a:ext cx="3799471" cy="96706"/>
            <a:chOff x="1293817" y="6981227"/>
            <a:chExt cx="3799471" cy="967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3817" y="6981227"/>
              <a:ext cx="3799471" cy="967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54905" y="6981227"/>
            <a:ext cx="3085714" cy="96706"/>
            <a:chOff x="5354905" y="6981227"/>
            <a:chExt cx="3085714" cy="9670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4905" y="6981227"/>
              <a:ext cx="3085714" cy="967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4970" y="7896477"/>
            <a:ext cx="3085714" cy="96706"/>
            <a:chOff x="1224970" y="7896477"/>
            <a:chExt cx="3085714" cy="967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4970" y="7896477"/>
              <a:ext cx="3085714" cy="967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28935" y="7896477"/>
            <a:ext cx="3894301" cy="96706"/>
            <a:chOff x="4628935" y="7896477"/>
            <a:chExt cx="3894301" cy="9670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28935" y="7896477"/>
              <a:ext cx="3894301" cy="9670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93817" y="8894343"/>
            <a:ext cx="3085714" cy="96706"/>
            <a:chOff x="1293817" y="8894343"/>
            <a:chExt cx="3085714" cy="9670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3817" y="8894343"/>
              <a:ext cx="3085714" cy="9670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08572" y="3025937"/>
            <a:ext cx="2982663" cy="69571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62636" y="2888244"/>
            <a:ext cx="3216330" cy="91961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313399" y="4713943"/>
            <a:ext cx="3379397" cy="119371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18788" y="4851637"/>
            <a:ext cx="3592387" cy="96980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80931" y="6712796"/>
            <a:ext cx="2730301" cy="96980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166533" y="6559358"/>
            <a:ext cx="3523111" cy="69571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460893" y="8360277"/>
            <a:ext cx="3389720" cy="69571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119594" y="8360277"/>
            <a:ext cx="1968035" cy="64552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622915" y="3060222"/>
            <a:ext cx="1452688" cy="403581"/>
            <a:chOff x="12622915" y="3060222"/>
            <a:chExt cx="1452688" cy="40358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622915" y="3060222"/>
              <a:ext cx="1452688" cy="4035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622915" y="6765667"/>
            <a:ext cx="1724769" cy="403581"/>
            <a:chOff x="12622915" y="6765667"/>
            <a:chExt cx="1724769" cy="40358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622915" y="6765667"/>
              <a:ext cx="1724769" cy="4035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622915" y="4941066"/>
            <a:ext cx="1500350" cy="403581"/>
            <a:chOff x="12622915" y="4941066"/>
            <a:chExt cx="1500350" cy="40358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622915" y="4941066"/>
              <a:ext cx="1500350" cy="40358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622915" y="8463408"/>
            <a:ext cx="1724769" cy="403581"/>
            <a:chOff x="12622915" y="8463408"/>
            <a:chExt cx="1724769" cy="40358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622915" y="8463408"/>
              <a:ext cx="1724769" cy="403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686" y="675334"/>
            <a:ext cx="2319423" cy="6212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1119" y="812874"/>
            <a:ext cx="4617393" cy="3771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6109" y="1521576"/>
            <a:ext cx="17813496" cy="8530059"/>
            <a:chOff x="236109" y="1521576"/>
            <a:chExt cx="17813496" cy="85300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109" y="1521576"/>
              <a:ext cx="17813496" cy="85300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5300" y="1679419"/>
            <a:ext cx="1595284" cy="1595284"/>
            <a:chOff x="365300" y="1679419"/>
            <a:chExt cx="1595284" cy="15952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300" y="1679419"/>
              <a:ext cx="1595284" cy="15952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4111" y="1944053"/>
            <a:ext cx="917661" cy="1038478"/>
            <a:chOff x="704111" y="1944053"/>
            <a:chExt cx="917661" cy="10384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111" y="1944053"/>
              <a:ext cx="917661" cy="10384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80119" y="3187463"/>
            <a:ext cx="2904312" cy="800000"/>
            <a:chOff x="2180119" y="3187463"/>
            <a:chExt cx="2904312" cy="8000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6930" y="3309678"/>
              <a:ext cx="1975424" cy="492291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2180119" y="3187463"/>
              <a:ext cx="865049" cy="798618"/>
              <a:chOff x="2180119" y="3187463"/>
              <a:chExt cx="865049" cy="7986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80119" y="3187463"/>
                <a:ext cx="865049" cy="798618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5776" y="1858212"/>
            <a:ext cx="4840270" cy="93723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86551" y="3407950"/>
            <a:ext cx="7442816" cy="42760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283428" y="4415697"/>
            <a:ext cx="12600067" cy="931084"/>
            <a:chOff x="2283428" y="4415697"/>
            <a:chExt cx="12600067" cy="93108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283428" y="4415697"/>
              <a:ext cx="2661024" cy="771429"/>
              <a:chOff x="2283428" y="4415697"/>
              <a:chExt cx="2661024" cy="77142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755646" y="4485107"/>
                <a:ext cx="1811053" cy="482767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2283428" y="4415697"/>
                <a:ext cx="712525" cy="769165"/>
                <a:chOff x="2283428" y="4415697"/>
                <a:chExt cx="712525" cy="769165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283428" y="4415697"/>
                  <a:ext cx="712525" cy="769165"/>
                </a:xfrm>
                <a:prstGeom prst="rect">
                  <a:avLst/>
                </a:prstGeom>
              </p:spPr>
            </p:pic>
          </p:grpSp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0167" y="4395181"/>
              <a:ext cx="4956368" cy="427606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97277" y="4993183"/>
              <a:ext cx="10072330" cy="42760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166350" y="5797881"/>
            <a:ext cx="10284304" cy="1265509"/>
            <a:chOff x="2166350" y="5797881"/>
            <a:chExt cx="10284304" cy="126550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166350" y="5797881"/>
              <a:ext cx="2791872" cy="1000000"/>
              <a:chOff x="2166350" y="5797881"/>
              <a:chExt cx="2791872" cy="100000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900680" y="6027474"/>
                <a:ext cx="1702614" cy="492291"/>
              </a:xfrm>
              <a:prstGeom prst="rect">
                <a:avLst/>
              </a:prstGeom>
            </p:spPr>
          </p:pic>
          <p:grpSp>
            <p:nvGrpSpPr>
              <p:cNvPr id="1012" name="그룹 1012"/>
              <p:cNvGrpSpPr/>
              <p:nvPr/>
            </p:nvGrpSpPr>
            <p:grpSpPr>
              <a:xfrm>
                <a:off x="2166350" y="5797881"/>
                <a:ext cx="865049" cy="994969"/>
                <a:chOff x="2166350" y="5797881"/>
                <a:chExt cx="865049" cy="994969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2166350" y="5797881"/>
                  <a:ext cx="865049" cy="994969"/>
                </a:xfrm>
                <a:prstGeom prst="rect">
                  <a:avLst/>
                </a:prstGeom>
              </p:spPr>
            </p:pic>
          </p:grpSp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15070" y="5911168"/>
              <a:ext cx="7549825" cy="122709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037278" y="7866873"/>
            <a:ext cx="1520605" cy="49229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283428" y="7516228"/>
            <a:ext cx="902872" cy="902872"/>
            <a:chOff x="2283428" y="7516228"/>
            <a:chExt cx="902872" cy="90287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83428" y="7516228"/>
              <a:ext cx="902872" cy="90287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727222" y="7933379"/>
            <a:ext cx="4578378" cy="4276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2022-05-31T13:11:54Z</dcterms:created>
  <dcterms:modified xsi:type="dcterms:W3CDTF">2022-05-31T13:11:54Z</dcterms:modified>
</cp:coreProperties>
</file>