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EFF-2D21-428B-BBDC-9999EE9AE8DC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15818" y="508000"/>
            <a:ext cx="1616363" cy="159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8" y="508000"/>
            <a:ext cx="1378492" cy="137192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153236" y="729672"/>
            <a:ext cx="2200564" cy="849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of 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8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527" y="304800"/>
            <a:ext cx="11065164" cy="1995055"/>
          </a:xfrm>
        </p:spPr>
        <p:txBody>
          <a:bodyPr anchor="b"/>
          <a:lstStyle>
            <a:lvl1pPr algn="ctr">
              <a:lnSpc>
                <a:spcPct val="300000"/>
              </a:lnSpc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200000"/>
              </a:lnSpc>
              <a:buNone/>
              <a:defRPr sz="4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Welcome to my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328EFF-2D21-428B-BBDC-9999EE9AE8DC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15818" y="508000"/>
            <a:ext cx="1616363" cy="159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8" y="508000"/>
            <a:ext cx="1378492" cy="137192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9153236" y="729672"/>
            <a:ext cx="2200564" cy="849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of 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EFF-2D21-428B-BBDC-9999EE9AE8DC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5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649" r:id="rId18"/>
  </p:sldLayoutIdLst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304800"/>
            <a:ext cx="11065164" cy="244763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sz="8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64" y="3362036"/>
            <a:ext cx="8825658" cy="1828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3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Hadith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4618"/>
            <a:ext cx="10349779" cy="4973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 only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sunnah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218"/>
            <a:ext cx="9592397" cy="48721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all correct thing of 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5724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8510"/>
            <a:ext cx="10377488" cy="4899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Imam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Hanifa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7091"/>
            <a:ext cx="9404723" cy="74814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0728"/>
            <a:ext cx="10109633" cy="50476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488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Maliki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3856"/>
            <a:ext cx="10229706" cy="49645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Imam Malik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Hambali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5382"/>
            <a:ext cx="10469852" cy="49830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Imam Ahmad ibn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Hambal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928"/>
            <a:ext cx="10488324" cy="48444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Deobond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Madrasa.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2400"/>
            <a:ext cx="10571452" cy="48259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Founder Mufti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Fajlul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Karim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Andolon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6146"/>
            <a:ext cx="10257415" cy="4973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right now.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66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Nezami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5382"/>
            <a:ext cx="10109633" cy="49830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whose are founder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75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name: Political and religious organizations in Bangladesh since 1972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6654"/>
            <a:ext cx="10515600" cy="4618181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of Bangladesh are divided into three major organizations. These are following below.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Organizations.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Organizations.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Political Organizations.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Majlish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6982"/>
            <a:ext cx="10266652" cy="48814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Azizul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55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Hefajat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40874"/>
            <a:ext cx="10356217" cy="47705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Shah Ahmed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Oykko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9346"/>
            <a:ext cx="10460615" cy="47798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whose are founder right now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7745"/>
            <a:ext cx="8946541" cy="490912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whose are founder right now.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1045"/>
            <a:ext cx="9404723" cy="87731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Leaders (Bangladesh)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2" y="1228436"/>
            <a:ext cx="10760364" cy="52370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Bangladesh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Fazlul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Sohorawardi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Hamid Khan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Bangladesh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Sheikh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Matiur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Nizami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567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39" y="304936"/>
            <a:ext cx="9404723" cy="81510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Scholars (Bangladesh)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476" y="1267827"/>
            <a:ext cx="10645342" cy="54470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Khandakar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Abdullah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Zahangir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Delower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Sayidee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Abu Bakar Muhammad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Zakaria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Razzaque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Yousuf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Ashadullah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0982"/>
            <a:ext cx="9404723" cy="86821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Leaders (Bangladesh)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1219200"/>
            <a:ext cx="10538691" cy="5029200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Golam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Matiur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Nizami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Ahsan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Muzahid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Shafikur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4" y="544155"/>
            <a:ext cx="9450471" cy="739699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So Much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Organizations.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145"/>
            <a:ext cx="10515600" cy="543098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about 53 registered political organizations in Bangladesh till November 2024. These are following below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Nationalist Party (BNP)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(BAL)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(BJI)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Bangladesh (JPB)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Communist Party Bangladesh (CPB)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Samajtantrik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Dal (JSD)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Adhikar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Organizations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3"/>
            <a:ext cx="10515600" cy="546792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Bangladeshi People are mostly in 4 religions and some tribal people. Here we discussed about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muslim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communities. Muslims are divided into 4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more. These are following below.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Hadith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Salafi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Hanafi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Maliki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Hambali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0515600" cy="66011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Political Organizations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040533"/>
            <a:ext cx="10515600" cy="563735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Islamic political organizations in Bangladesh. Some popular are following below.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Nezami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Majlish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Hefajat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Oykko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</p:txBody>
      </p:sp>
    </p:spTree>
    <p:extLst>
      <p:ext uri="{BB962C8B-B14F-4D97-AF65-F5344CB8AC3E}">
        <p14:creationId xmlns:p14="http://schemas.microsoft.com/office/powerpoint/2010/main" val="39895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8495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Nationalist Party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6" y="1237674"/>
            <a:ext cx="11776364" cy="501072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BNP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political party in Bangladesh. Founded on 1 September 1978 by Bangladeshi president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 with a view of uniting people with a nationalist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ideology.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BNP later became one of the two dominant parties in Bangladesh, along with its archrival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League.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 big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 centrist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party, it later moved towards more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wing politics. 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</a:t>
            </a:r>
            <a:r>
              <a:rPr lang="en-US" dirty="0"/>
              <a:t> 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 of the Freedom Fighters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Battlefield”. 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Came to power, he was able to rid the country of the effect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famine.of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1974. He was able to create a country free from hunger by digging canals across the country and producing large crops in the country. He was very honest and fair as a ruler. He was the first to send laborers to the Middle East and bring remittances to set the wheels of the country’s economy in motion.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General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presidential election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1978 and remained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leadership until his assassination in 1981. Following Rahman's assassination, his widow,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Zia, took over leadership of the party and presided as chairperson until her imprisonment, in 2018. Since then,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Rahman, the son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Begum Zia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served as acting chairperson and has run the affairs of the party from London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4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" y="323274"/>
            <a:ext cx="9404289" cy="77585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1099127"/>
            <a:ext cx="11877962" cy="55048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Founders of this organization were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Mawlana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Abdul Khan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23 June in 1949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Muslim League. Then renamed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in 1955 through secular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is the oldest political party in Bangladesh and one of two dominant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 in Bangladesh, along with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archrival Bangladesh Nationalist Party.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1970 Pakistan general election,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participated in the boat symbol and won a huge majority. But as west Pakistan did not hand over power, it turned into war of independence. East Pakistan won the liberation war under the leadership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and became Bangladesh and formed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government in 1972 by Sheikh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. 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 showed as much honesty and courage as a revolutionary leader. When the government came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ower, the whole thing turned into upside down and became a dictator. During his time,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disappearaness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murders, rapes, prison killings, extrajudicial killings, extreme nepotism and 2.5 million people died in feminine of 1974 due to excessive corruption.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banning freedom of speech, newspapers,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televsion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political parties announced ‘BAKSAL’. The freedom of the country was saved by the death of family members by some patriotic army. Since then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Mujib’s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elder daughter Sheikh Hasina has been at the helm of the party.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0281"/>
            <a:ext cx="9404723" cy="88655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3855"/>
            <a:ext cx="9934143" cy="49645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Founder of this organization is Syed Abu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Moududui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1941.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4245"/>
            <a:ext cx="9404723" cy="81266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Bangladesh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10442143" cy="486294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Founder of these organization is Lieutenant General Hussain Mohammad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1986.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</TotalTime>
  <Words>747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Times New Roman</vt:lpstr>
      <vt:lpstr>Wingdings</vt:lpstr>
      <vt:lpstr>Wingdings 3</vt:lpstr>
      <vt:lpstr>Ion</vt:lpstr>
      <vt:lpstr>EDGE</vt:lpstr>
      <vt:lpstr>Topics name: Political and religious organizations in Bangladesh since 1972.</vt:lpstr>
      <vt:lpstr>Political Organizations.</vt:lpstr>
      <vt:lpstr>Religious Organizations</vt:lpstr>
      <vt:lpstr>Islamic Political Organizations</vt:lpstr>
      <vt:lpstr>Bangladesh Nationalist Party</vt:lpstr>
      <vt:lpstr>Bangladesh Awami League</vt:lpstr>
      <vt:lpstr>Bangladesh Jamaat e Islami</vt:lpstr>
      <vt:lpstr>Jatiya Party Bangladesh</vt:lpstr>
      <vt:lpstr>Ahle Hadith </vt:lpstr>
      <vt:lpstr>Salafi Manhaj</vt:lpstr>
      <vt:lpstr>Hanafi Majhab</vt:lpstr>
      <vt:lpstr>Shafiy Manhaj</vt:lpstr>
      <vt:lpstr>Maliki Majhab</vt:lpstr>
      <vt:lpstr>Hambali Majhab</vt:lpstr>
      <vt:lpstr>Tablig Jamat</vt:lpstr>
      <vt:lpstr>Islamic Andalan Bangladesh</vt:lpstr>
      <vt:lpstr>Khelafat Andolon Bangladesh</vt:lpstr>
      <vt:lpstr>Nezami Islam Bangladesh</vt:lpstr>
      <vt:lpstr>Khelafat Majlish</vt:lpstr>
      <vt:lpstr>Hefajat Islam Bangladesh</vt:lpstr>
      <vt:lpstr>Islamic Oykko Front</vt:lpstr>
      <vt:lpstr>Jamiyat e Ulama Bangladesh</vt:lpstr>
      <vt:lpstr>Political Leaders (Bangladesh)</vt:lpstr>
      <vt:lpstr>Islamic Scholars (Bangladesh)</vt:lpstr>
      <vt:lpstr>Islamic Leaders (Bangladesh)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2024-12-07T05:44:59Z</dcterms:created>
  <dcterms:modified xsi:type="dcterms:W3CDTF">2024-12-11T14:57:29Z</dcterms:modified>
</cp:coreProperties>
</file>