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2" r:id="rId5"/>
    <p:sldId id="278" r:id="rId6"/>
    <p:sldId id="274" r:id="rId7"/>
    <p:sldId id="275" r:id="rId8"/>
    <p:sldId id="276" r:id="rId9"/>
    <p:sldId id="277" r:id="rId10"/>
    <p:sldId id="263" r:id="rId11"/>
    <p:sldId id="280" r:id="rId12"/>
    <p:sldId id="264" r:id="rId13"/>
    <p:sldId id="281" r:id="rId14"/>
    <p:sldId id="282" r:id="rId15"/>
    <p:sldId id="298" r:id="rId16"/>
    <p:sldId id="299" r:id="rId17"/>
    <p:sldId id="300" r:id="rId18"/>
    <p:sldId id="301" r:id="rId19"/>
    <p:sldId id="302" r:id="rId20"/>
    <p:sldId id="303" r:id="rId21"/>
    <p:sldId id="259" r:id="rId22"/>
    <p:sldId id="292" r:id="rId23"/>
    <p:sldId id="270" r:id="rId24"/>
    <p:sldId id="304" r:id="rId25"/>
    <p:sldId id="291" r:id="rId26"/>
    <p:sldId id="269" r:id="rId27"/>
    <p:sldId id="289" r:id="rId28"/>
    <p:sldId id="271" r:id="rId29"/>
    <p:sldId id="288" r:id="rId30"/>
    <p:sldId id="272" r:id="rId31"/>
    <p:sldId id="287" r:id="rId32"/>
    <p:sldId id="273" r:id="rId33"/>
    <p:sldId id="306" r:id="rId34"/>
    <p:sldId id="260" r:id="rId35"/>
    <p:sldId id="305" r:id="rId36"/>
    <p:sldId id="283" r:id="rId37"/>
    <p:sldId id="284" r:id="rId38"/>
    <p:sldId id="285" r:id="rId39"/>
    <p:sldId id="286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 snapToGrid="0">
      <p:cViewPr>
        <p:scale>
          <a:sx n="82" d="100"/>
          <a:sy n="82" d="100"/>
        </p:scale>
        <p:origin x="-1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60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21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53FC-F210-4753-AD2F-9C740925FDF3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FD9A9-1984-4024-B483-B800A88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npgsq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037" y="712894"/>
            <a:ext cx="7766936" cy="1321646"/>
          </a:xfrm>
        </p:spPr>
        <p:txBody>
          <a:bodyPr/>
          <a:lstStyle/>
          <a:p>
            <a:pPr algn="ctr"/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cáo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</a:t>
            </a:r>
            <a:r>
              <a:rPr lang="vi-VN" dirty="0" smtClean="0"/>
              <a:t>ơ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37" y="2530643"/>
            <a:ext cx="7766936" cy="364155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: </a:t>
            </a:r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err="1" smtClean="0"/>
              <a:t>lí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algn="l"/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  <a:p>
            <a:pPr algn="l"/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   -    20121568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 smtClean="0"/>
              <a:t>Lê</a:t>
            </a:r>
            <a:r>
              <a:rPr lang="en-US" dirty="0"/>
              <a:t> </a:t>
            </a:r>
            <a:r>
              <a:rPr lang="en-US" dirty="0" err="1" smtClean="0"/>
              <a:t>Phan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   -    20121680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 smtClean="0"/>
              <a:t>Nguyễn</a:t>
            </a:r>
            <a:r>
              <a:rPr lang="en-US" dirty="0"/>
              <a:t> </a:t>
            </a:r>
            <a:r>
              <a:rPr lang="en-US" dirty="0" err="1" smtClean="0"/>
              <a:t>Quốc</a:t>
            </a:r>
            <a:r>
              <a:rPr lang="en-US" dirty="0"/>
              <a:t> </a:t>
            </a:r>
            <a:r>
              <a:rPr lang="en-US" dirty="0" err="1" smtClean="0"/>
              <a:t>Tr</a:t>
            </a:r>
            <a:r>
              <a:rPr lang="vi-VN" dirty="0" smtClean="0"/>
              <a:t>ường</a:t>
            </a:r>
            <a:r>
              <a:rPr lang="en-US" dirty="0" smtClean="0"/>
              <a:t> -  20122649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 smtClean="0"/>
              <a:t>Vũ</a:t>
            </a:r>
            <a:r>
              <a:rPr lang="en-US" dirty="0"/>
              <a:t> </a:t>
            </a:r>
            <a:r>
              <a:rPr lang="en-US" dirty="0" err="1" smtClean="0"/>
              <a:t>Đăng</a:t>
            </a:r>
            <a:r>
              <a:rPr lang="en-US" dirty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      -        20121930</a:t>
            </a:r>
          </a:p>
        </p:txBody>
      </p:sp>
    </p:spTree>
    <p:extLst>
      <p:ext uri="{BB962C8B-B14F-4D97-AF65-F5344CB8AC3E}">
        <p14:creationId xmlns:p14="http://schemas.microsoft.com/office/powerpoint/2010/main" val="183096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4" y="2160588"/>
            <a:ext cx="5800430" cy="3881437"/>
          </a:xfrm>
        </p:spPr>
      </p:pic>
    </p:spTree>
    <p:extLst>
      <p:ext uri="{BB962C8B-B14F-4D97-AF65-F5344CB8AC3E}">
        <p14:creationId xmlns:p14="http://schemas.microsoft.com/office/powerpoint/2010/main" val="249409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45" y="2160588"/>
            <a:ext cx="5782548" cy="3881437"/>
          </a:xfrm>
        </p:spPr>
      </p:pic>
    </p:spTree>
    <p:extLst>
      <p:ext uri="{BB962C8B-B14F-4D97-AF65-F5344CB8AC3E}">
        <p14:creationId xmlns:p14="http://schemas.microsoft.com/office/powerpoint/2010/main" val="5662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2160588"/>
            <a:ext cx="6398133" cy="3881437"/>
          </a:xfrm>
        </p:spPr>
      </p:pic>
    </p:spTree>
    <p:extLst>
      <p:ext uri="{BB962C8B-B14F-4D97-AF65-F5344CB8AC3E}">
        <p14:creationId xmlns:p14="http://schemas.microsoft.com/office/powerpoint/2010/main" val="247123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8" y="2160588"/>
            <a:ext cx="6469061" cy="3881437"/>
          </a:xfrm>
        </p:spPr>
      </p:pic>
    </p:spTree>
    <p:extLst>
      <p:ext uri="{BB962C8B-B14F-4D97-AF65-F5344CB8AC3E}">
        <p14:creationId xmlns:p14="http://schemas.microsoft.com/office/powerpoint/2010/main" val="31826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07" y="2160588"/>
            <a:ext cx="6378224" cy="3881437"/>
          </a:xfrm>
        </p:spPr>
      </p:pic>
    </p:spTree>
    <p:extLst>
      <p:ext uri="{BB962C8B-B14F-4D97-AF65-F5344CB8AC3E}">
        <p14:creationId xmlns:p14="http://schemas.microsoft.com/office/powerpoint/2010/main" val="128380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77" y="3034357"/>
            <a:ext cx="6687484" cy="2133898"/>
          </a:xfrm>
        </p:spPr>
      </p:pic>
    </p:spTree>
    <p:extLst>
      <p:ext uri="{BB962C8B-B14F-4D97-AF65-F5344CB8AC3E}">
        <p14:creationId xmlns:p14="http://schemas.microsoft.com/office/powerpoint/2010/main" val="20674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1" y="2160588"/>
            <a:ext cx="6003495" cy="3881437"/>
          </a:xfrm>
        </p:spPr>
      </p:pic>
    </p:spTree>
    <p:extLst>
      <p:ext uri="{BB962C8B-B14F-4D97-AF65-F5344CB8AC3E}">
        <p14:creationId xmlns:p14="http://schemas.microsoft.com/office/powerpoint/2010/main" val="282468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user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98" y="2262725"/>
            <a:ext cx="6201641" cy="3677163"/>
          </a:xfrm>
        </p:spPr>
      </p:pic>
    </p:spTree>
    <p:extLst>
      <p:ext uri="{BB962C8B-B14F-4D97-AF65-F5344CB8AC3E}">
        <p14:creationId xmlns:p14="http://schemas.microsoft.com/office/powerpoint/2010/main" val="392219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Thêm</a:t>
            </a:r>
            <a:r>
              <a:rPr lang="en-US" dirty="0" smtClean="0"/>
              <a:t>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5" y="2958147"/>
            <a:ext cx="3019847" cy="2286319"/>
          </a:xfrm>
        </p:spPr>
      </p:pic>
    </p:spTree>
    <p:extLst>
      <p:ext uri="{BB962C8B-B14F-4D97-AF65-F5344CB8AC3E}">
        <p14:creationId xmlns:p14="http://schemas.microsoft.com/office/powerpoint/2010/main" val="353274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75" y="2160588"/>
            <a:ext cx="5444887" cy="3881437"/>
          </a:xfrm>
        </p:spPr>
      </p:pic>
    </p:spTree>
    <p:extLst>
      <p:ext uri="{BB962C8B-B14F-4D97-AF65-F5344CB8AC3E}">
        <p14:creationId xmlns:p14="http://schemas.microsoft.com/office/powerpoint/2010/main" val="11201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 smtClean="0"/>
              <a:t>Mục</a:t>
            </a:r>
            <a:r>
              <a:rPr lang="en-US" sz="5000" dirty="0"/>
              <a:t> </a:t>
            </a:r>
            <a:r>
              <a:rPr lang="en-US" sz="5000" dirty="0" err="1"/>
              <a:t>lục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61126" cy="388077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Giới</a:t>
            </a:r>
            <a:r>
              <a:rPr lang="en-US" sz="4000" dirty="0"/>
              <a:t> </a:t>
            </a:r>
            <a:r>
              <a:rPr lang="en-US" sz="4000" dirty="0" err="1" smtClean="0"/>
              <a:t>thiệu</a:t>
            </a:r>
            <a:r>
              <a:rPr lang="en-US" sz="4000" dirty="0"/>
              <a:t> </a:t>
            </a:r>
            <a:r>
              <a:rPr lang="en-US" sz="4000" dirty="0" err="1" smtClean="0"/>
              <a:t>về</a:t>
            </a:r>
            <a:r>
              <a:rPr lang="en-US" sz="4000" dirty="0"/>
              <a:t> </a:t>
            </a:r>
            <a:r>
              <a:rPr lang="en-US" sz="4000" dirty="0" err="1" smtClean="0"/>
              <a:t>ứng</a:t>
            </a:r>
            <a:r>
              <a:rPr lang="en-US" sz="4000" dirty="0"/>
              <a:t> </a:t>
            </a:r>
            <a:r>
              <a:rPr lang="en-US" sz="4000" dirty="0" err="1" smtClean="0"/>
              <a:t>dụng</a:t>
            </a:r>
            <a:endParaRPr lang="en-US" sz="4000" dirty="0" smtClean="0"/>
          </a:p>
          <a:p>
            <a:r>
              <a:rPr lang="en-US" sz="4000" dirty="0" err="1" smtClean="0"/>
              <a:t>Giới</a:t>
            </a:r>
            <a:r>
              <a:rPr lang="en-US" sz="4000" dirty="0"/>
              <a:t> </a:t>
            </a:r>
            <a:r>
              <a:rPr lang="en-US" sz="4000" dirty="0" err="1" smtClean="0"/>
              <a:t>thiệu</a:t>
            </a:r>
            <a:r>
              <a:rPr lang="en-US" sz="4000" dirty="0"/>
              <a:t> </a:t>
            </a:r>
            <a:r>
              <a:rPr lang="en-US" sz="4000" dirty="0" err="1" smtClean="0"/>
              <a:t>về</a:t>
            </a:r>
            <a:r>
              <a:rPr lang="en-US" sz="4000" dirty="0" smtClean="0"/>
              <a:t> c</a:t>
            </a:r>
            <a:r>
              <a:rPr lang="vi-VN" sz="4000" dirty="0" smtClean="0"/>
              <a:t>ơ</a:t>
            </a:r>
            <a:r>
              <a:rPr lang="en-US" sz="4000" dirty="0"/>
              <a:t> </a:t>
            </a:r>
            <a:r>
              <a:rPr lang="en-US" sz="4000" dirty="0" err="1" smtClean="0"/>
              <a:t>sở</a:t>
            </a:r>
            <a:r>
              <a:rPr lang="en-US" sz="4000" dirty="0"/>
              <a:t> </a:t>
            </a:r>
            <a:r>
              <a:rPr lang="en-US" sz="4000" dirty="0" err="1" smtClean="0"/>
              <a:t>dữ</a:t>
            </a:r>
            <a:r>
              <a:rPr lang="en-US" sz="4000" dirty="0"/>
              <a:t> </a:t>
            </a:r>
            <a:r>
              <a:rPr lang="en-US" sz="4000" dirty="0" err="1" smtClean="0"/>
              <a:t>liệu</a:t>
            </a:r>
            <a:r>
              <a:rPr lang="en-US" sz="4000" dirty="0"/>
              <a:t> </a:t>
            </a:r>
            <a:r>
              <a:rPr lang="en-US" sz="4000" dirty="0" err="1" smtClean="0"/>
              <a:t>của</a:t>
            </a:r>
            <a:r>
              <a:rPr lang="en-US" sz="4000" dirty="0"/>
              <a:t> </a:t>
            </a:r>
            <a:r>
              <a:rPr lang="en-US" sz="4000" dirty="0" err="1" smtClean="0"/>
              <a:t>ứng</a:t>
            </a:r>
            <a:r>
              <a:rPr lang="en-US" sz="4000" dirty="0"/>
              <a:t> </a:t>
            </a:r>
            <a:r>
              <a:rPr lang="en-US" sz="4000" dirty="0" err="1" smtClean="0"/>
              <a:t>dụng</a:t>
            </a:r>
            <a:endParaRPr lang="en-US" sz="4000" dirty="0" smtClean="0"/>
          </a:p>
          <a:p>
            <a:r>
              <a:rPr lang="en-US" sz="4000" dirty="0" err="1" smtClean="0"/>
              <a:t>Kết</a:t>
            </a:r>
            <a:r>
              <a:rPr lang="en-US" sz="4000" dirty="0"/>
              <a:t> </a:t>
            </a:r>
            <a:r>
              <a:rPr lang="en-US" sz="4000" dirty="0" err="1" smtClean="0"/>
              <a:t>nối</a:t>
            </a:r>
            <a:r>
              <a:rPr lang="en-US" sz="4000" dirty="0" smtClean="0"/>
              <a:t> </a:t>
            </a:r>
            <a:r>
              <a:rPr lang="en-US" sz="4000" dirty="0" err="1" smtClean="0"/>
              <a:t>csdl</a:t>
            </a:r>
            <a:endParaRPr lang="en-US" sz="4000" dirty="0" smtClean="0"/>
          </a:p>
          <a:p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truy</a:t>
            </a:r>
            <a:r>
              <a:rPr lang="en-US" sz="4000" dirty="0"/>
              <a:t> </a:t>
            </a:r>
            <a:r>
              <a:rPr lang="en-US" sz="4000" dirty="0" err="1" smtClean="0"/>
              <a:t>vấn</a:t>
            </a:r>
            <a:r>
              <a:rPr lang="en-US" sz="4000" dirty="0"/>
              <a:t> </a:t>
            </a:r>
            <a:r>
              <a:rPr lang="en-US" sz="4000" dirty="0" smtClean="0"/>
              <a:t>đ</a:t>
            </a:r>
            <a:r>
              <a:rPr lang="vi-VN" sz="4000" dirty="0" smtClean="0"/>
              <a:t>ược</a:t>
            </a:r>
            <a:r>
              <a:rPr lang="en-US" sz="4000" dirty="0"/>
              <a:t> </a:t>
            </a:r>
            <a:r>
              <a:rPr lang="en-US" sz="4000" dirty="0" err="1" smtClean="0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567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smtClean="0"/>
              <a:t>admin </a:t>
            </a:r>
            <a:br>
              <a:rPr lang="en-US" dirty="0" smtClean="0"/>
            </a:b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38" y="2160588"/>
            <a:ext cx="4360961" cy="3881437"/>
          </a:xfrm>
        </p:spPr>
      </p:pic>
    </p:spTree>
    <p:extLst>
      <p:ext uri="{BB962C8B-B14F-4D97-AF65-F5344CB8AC3E}">
        <p14:creationId xmlns:p14="http://schemas.microsoft.com/office/powerpoint/2010/main" val="68517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2</a:t>
            </a:r>
            <a:r>
              <a:rPr lang="en-US" sz="5000" dirty="0"/>
              <a:t>. </a:t>
            </a:r>
            <a:r>
              <a:rPr lang="en-US" sz="5000" dirty="0" err="1" smtClean="0"/>
              <a:t>Giới</a:t>
            </a:r>
            <a:r>
              <a:rPr lang="en-US" sz="5000" dirty="0" smtClean="0"/>
              <a:t> </a:t>
            </a:r>
            <a:r>
              <a:rPr lang="en-US" sz="5000" dirty="0" err="1" smtClean="0"/>
              <a:t>thiệu</a:t>
            </a:r>
            <a:r>
              <a:rPr lang="en-US" sz="5000" dirty="0"/>
              <a:t> </a:t>
            </a:r>
            <a:r>
              <a:rPr lang="en-US" sz="5000" dirty="0" err="1" smtClean="0"/>
              <a:t>về</a:t>
            </a:r>
            <a:r>
              <a:rPr lang="en-US" sz="5000" dirty="0" smtClean="0"/>
              <a:t> c</a:t>
            </a:r>
            <a:r>
              <a:rPr lang="vi-VN" sz="5000" dirty="0" smtClean="0"/>
              <a:t>ơ</a:t>
            </a:r>
            <a:r>
              <a:rPr lang="en-US" sz="5000" dirty="0"/>
              <a:t> </a:t>
            </a:r>
            <a:r>
              <a:rPr lang="en-US" sz="5000" dirty="0" err="1" smtClean="0"/>
              <a:t>sở</a:t>
            </a:r>
            <a:r>
              <a:rPr lang="en-US" sz="5000" dirty="0"/>
              <a:t> </a:t>
            </a:r>
            <a:r>
              <a:rPr lang="en-US" sz="5000" dirty="0" err="1" smtClean="0"/>
              <a:t>dữ</a:t>
            </a:r>
            <a:r>
              <a:rPr lang="en-US" sz="5000" dirty="0"/>
              <a:t> </a:t>
            </a:r>
            <a:r>
              <a:rPr lang="en-US" sz="5000" dirty="0" err="1" smtClean="0"/>
              <a:t>liệu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14" y="16119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2.1.Cở </a:t>
            </a:r>
            <a:r>
              <a:rPr lang="en-US" sz="2400" dirty="0" err="1" smtClean="0"/>
              <a:t>sở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:</a:t>
            </a:r>
          </a:p>
          <a:p>
            <a:r>
              <a:rPr lang="en-US" sz="2400" b="1" dirty="0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cust_name,pro_id,sell_date,quantity,employ_id,employ_name</a:t>
            </a:r>
            <a:r>
              <a:rPr lang="en-US" sz="2400" dirty="0"/>
              <a:t>, </a:t>
            </a:r>
            <a:r>
              <a:rPr lang="en-US" sz="2400" dirty="0" err="1"/>
              <a:t>employ_gender</a:t>
            </a:r>
            <a:r>
              <a:rPr lang="en-US" sz="2400" dirty="0"/>
              <a:t>, </a:t>
            </a:r>
            <a:r>
              <a:rPr lang="en-US" sz="2400" dirty="0" err="1"/>
              <a:t>employ_age</a:t>
            </a:r>
            <a:r>
              <a:rPr lang="en-US" sz="2400" dirty="0"/>
              <a:t>, </a:t>
            </a:r>
            <a:r>
              <a:rPr lang="en-US" sz="2400" dirty="0" err="1"/>
              <a:t>employ_phone_number</a:t>
            </a:r>
            <a:r>
              <a:rPr lang="en-US" sz="2400" dirty="0"/>
              <a:t>, </a:t>
            </a:r>
            <a:r>
              <a:rPr lang="en-US" sz="2400" dirty="0" err="1"/>
              <a:t>employ_address</a:t>
            </a:r>
            <a:r>
              <a:rPr lang="en-US" sz="2400" dirty="0"/>
              <a:t>, </a:t>
            </a:r>
            <a:r>
              <a:rPr lang="en-US" sz="2400" dirty="0" smtClean="0"/>
              <a:t>employ_work_start_date,user_id,cust_id,cust_gender,cust_address,cust_phone_number,prod_name,prod_color,prod_size,prod_price,prod_description,user_name,password,isadmin,lo_id,prod_exp_date,prod_quantity,prod_date)</a:t>
            </a:r>
          </a:p>
          <a:p>
            <a:pPr marL="342900" lvl="2" indent="-342900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873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9175326" cy="5265420"/>
          </a:xfrm>
        </p:spPr>
        <p:txBody>
          <a:bodyPr>
            <a:noAutofit/>
          </a:bodyPr>
          <a:lstStyle/>
          <a:p>
            <a:r>
              <a:rPr lang="en-US" sz="2400" b="1" i="1" dirty="0" err="1"/>
              <a:t>Với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phụ</a:t>
            </a:r>
            <a:r>
              <a:rPr lang="en-US" sz="2400" b="1" i="1" dirty="0"/>
              <a:t> </a:t>
            </a:r>
            <a:r>
              <a:rPr lang="en-US" sz="2400" b="1" i="1" dirty="0" err="1"/>
              <a:t>thuộc</a:t>
            </a:r>
            <a:r>
              <a:rPr lang="en-US" sz="2400" b="1" i="1" dirty="0"/>
              <a:t>:</a:t>
            </a:r>
          </a:p>
          <a:p>
            <a:endParaRPr lang="en-US" sz="24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4584" y="846139"/>
            <a:ext cx="7437966" cy="5543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err="1" smtClean="0"/>
              <a:t>cust_id,pro_id</a:t>
            </a:r>
            <a:r>
              <a:rPr lang="en-US" sz="2400" dirty="0" smtClean="0"/>
              <a:t>  ---&gt;</a:t>
            </a:r>
            <a:r>
              <a:rPr lang="en-US" sz="2400" dirty="0" err="1" smtClean="0"/>
              <a:t>sell_date</a:t>
            </a:r>
            <a:endParaRPr lang="en-US" sz="2400" dirty="0" smtClean="0"/>
          </a:p>
          <a:p>
            <a:r>
              <a:rPr lang="en-US" sz="2400" dirty="0" err="1" smtClean="0"/>
              <a:t>cust_id,pro_id</a:t>
            </a:r>
            <a:r>
              <a:rPr lang="en-US" sz="2400" dirty="0" smtClean="0"/>
              <a:t>  ---&gt;quantity</a:t>
            </a:r>
          </a:p>
          <a:p>
            <a:r>
              <a:rPr lang="en-US" sz="2400" dirty="0" err="1" smtClean="0"/>
              <a:t>cust_id,pro_id</a:t>
            </a:r>
            <a:r>
              <a:rPr lang="en-US" sz="2400" dirty="0" smtClean="0"/>
              <a:t>  ---&gt;</a:t>
            </a:r>
            <a:r>
              <a:rPr lang="en-US" sz="2400" dirty="0" err="1" smtClean="0"/>
              <a:t>employ_id</a:t>
            </a:r>
            <a:endParaRPr lang="en-US" sz="2400" dirty="0" smtClean="0"/>
          </a:p>
          <a:p>
            <a:pPr marL="342900" lvl="2" indent="-342900"/>
            <a:r>
              <a:rPr lang="en-US" sz="2400" dirty="0" err="1" smtClean="0"/>
              <a:t>lo_id</a:t>
            </a:r>
            <a:r>
              <a:rPr lang="en-US" sz="2400" dirty="0" smtClean="0"/>
              <a:t>                ---&gt;</a:t>
            </a:r>
            <a:r>
              <a:rPr lang="en-US" sz="2400" dirty="0" err="1" smtClean="0"/>
              <a:t>prod_id</a:t>
            </a:r>
            <a:endParaRPr lang="en-US" sz="2400" dirty="0" smtClean="0"/>
          </a:p>
          <a:p>
            <a:pPr marL="342900" lvl="2" indent="-342900"/>
            <a:r>
              <a:rPr lang="en-US" sz="2400" dirty="0" err="1" smtClean="0"/>
              <a:t>lo_id</a:t>
            </a:r>
            <a:r>
              <a:rPr lang="en-US" sz="2400" dirty="0" smtClean="0"/>
              <a:t>                ---&gt;</a:t>
            </a:r>
            <a:r>
              <a:rPr lang="en-US" sz="2400" dirty="0" err="1" smtClean="0"/>
              <a:t>prod_exp_date</a:t>
            </a:r>
            <a:endParaRPr lang="en-US" sz="2400" dirty="0" smtClean="0"/>
          </a:p>
          <a:p>
            <a:pPr marL="342900" lvl="2" indent="-342900"/>
            <a:r>
              <a:rPr lang="en-US" sz="2400" dirty="0" err="1" smtClean="0"/>
              <a:t>lo_id</a:t>
            </a:r>
            <a:r>
              <a:rPr lang="en-US" sz="2400" dirty="0" smtClean="0"/>
              <a:t>                ---&gt;</a:t>
            </a:r>
            <a:r>
              <a:rPr lang="en-US" sz="2400" dirty="0" err="1" smtClean="0"/>
              <a:t>prod_quantity</a:t>
            </a:r>
            <a:endParaRPr lang="en-US" sz="2400" dirty="0" smtClean="0"/>
          </a:p>
          <a:p>
            <a:pPr marL="342900" lvl="2" indent="-342900"/>
            <a:r>
              <a:rPr lang="en-US" sz="2400" dirty="0" err="1" smtClean="0"/>
              <a:t>lo_id</a:t>
            </a:r>
            <a:r>
              <a:rPr lang="en-US" sz="2400" dirty="0" smtClean="0"/>
              <a:t>                ---&gt;</a:t>
            </a:r>
            <a:r>
              <a:rPr lang="en-US" sz="2400" dirty="0" err="1" smtClean="0"/>
              <a:t>prod_date</a:t>
            </a:r>
            <a:endParaRPr lang="en-US" sz="2400" dirty="0" smtClean="0"/>
          </a:p>
          <a:p>
            <a:r>
              <a:rPr lang="en-US" sz="2400" dirty="0" err="1" smtClean="0"/>
              <a:t>employ_id</a:t>
            </a:r>
            <a:r>
              <a:rPr lang="en-US" sz="2400" dirty="0" smtClean="0"/>
              <a:t>        ---&gt;</a:t>
            </a:r>
            <a:r>
              <a:rPr lang="en-US" sz="2400" dirty="0" err="1" smtClean="0"/>
              <a:t>employ_name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21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584" y="846139"/>
            <a:ext cx="7437966" cy="5543231"/>
          </a:xfrm>
        </p:spPr>
        <p:txBody>
          <a:bodyPr>
            <a:noAutofit/>
          </a:bodyPr>
          <a:lstStyle/>
          <a:p>
            <a:r>
              <a:rPr lang="en-US" sz="2400" dirty="0" err="1"/>
              <a:t>cust_id,pro_id</a:t>
            </a:r>
            <a:r>
              <a:rPr lang="en-US" sz="2400" dirty="0"/>
              <a:t>  ---&gt;</a:t>
            </a:r>
            <a:r>
              <a:rPr lang="en-US" sz="2400" dirty="0" err="1"/>
              <a:t>sell_date</a:t>
            </a:r>
            <a:endParaRPr lang="en-US" sz="2400" dirty="0"/>
          </a:p>
          <a:p>
            <a:r>
              <a:rPr lang="en-US" sz="2400" dirty="0" err="1"/>
              <a:t>cust_id,pro_id</a:t>
            </a:r>
            <a:r>
              <a:rPr lang="en-US" sz="2400" dirty="0"/>
              <a:t>  ---&gt;quantity</a:t>
            </a:r>
          </a:p>
          <a:p>
            <a:r>
              <a:rPr lang="en-US" sz="2400" dirty="0" err="1"/>
              <a:t>cust_id,pro_id</a:t>
            </a:r>
            <a:r>
              <a:rPr lang="en-US" sz="2400" dirty="0"/>
              <a:t>  ---&gt;</a:t>
            </a:r>
            <a:r>
              <a:rPr lang="en-US" sz="2400" dirty="0" err="1"/>
              <a:t>employ_id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lo_id</a:t>
            </a:r>
            <a:r>
              <a:rPr lang="en-US" sz="2400" dirty="0"/>
              <a:t>                ---&gt;</a:t>
            </a:r>
            <a:r>
              <a:rPr lang="en-US" sz="2400" dirty="0" err="1"/>
              <a:t>prod_id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lo_id</a:t>
            </a:r>
            <a:r>
              <a:rPr lang="en-US" sz="2400" dirty="0"/>
              <a:t>                ---&gt;</a:t>
            </a:r>
            <a:r>
              <a:rPr lang="en-US" sz="2400" dirty="0" err="1"/>
              <a:t>prod_exp_date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lo_id</a:t>
            </a:r>
            <a:r>
              <a:rPr lang="en-US" sz="2400" dirty="0"/>
              <a:t>                ---&gt;</a:t>
            </a:r>
            <a:r>
              <a:rPr lang="en-US" sz="2400" dirty="0" err="1"/>
              <a:t>prod_quantity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lo_id</a:t>
            </a:r>
            <a:r>
              <a:rPr lang="en-US" sz="2400" dirty="0"/>
              <a:t>                ---&gt;</a:t>
            </a:r>
            <a:r>
              <a:rPr lang="en-US" sz="2400" dirty="0" err="1"/>
              <a:t>prod_date</a:t>
            </a:r>
            <a:endParaRPr lang="en-US" sz="2400" dirty="0"/>
          </a:p>
          <a:p>
            <a:r>
              <a:rPr lang="en-US" sz="2400" dirty="0" err="1"/>
              <a:t>employ_id</a:t>
            </a:r>
            <a:r>
              <a:rPr lang="en-US" sz="2400" dirty="0"/>
              <a:t>        ---&gt;</a:t>
            </a:r>
            <a:r>
              <a:rPr lang="en-US" sz="2400" dirty="0" err="1"/>
              <a:t>employ_name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44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584" y="846139"/>
            <a:ext cx="7437966" cy="5543231"/>
          </a:xfrm>
        </p:spPr>
        <p:txBody>
          <a:bodyPr>
            <a:noAutofit/>
          </a:bodyPr>
          <a:lstStyle/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 smtClean="0"/>
              <a:t>employ_gender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 smtClean="0"/>
              <a:t>employ_age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 smtClean="0"/>
              <a:t>employ_phone_number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 smtClean="0"/>
              <a:t>employ_address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/>
              <a:t>employ_work_start_date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employ_id</a:t>
            </a:r>
            <a:r>
              <a:rPr lang="en-US" sz="2400" dirty="0"/>
              <a:t>            </a:t>
            </a:r>
            <a:r>
              <a:rPr lang="en-US" sz="2400" dirty="0" smtClean="0"/>
              <a:t>---&gt;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pPr marL="342900" lvl="2" indent="-342900"/>
            <a:r>
              <a:rPr lang="en-US" sz="2400" dirty="0" err="1" smtClean="0"/>
              <a:t>cust_id</a:t>
            </a:r>
            <a:r>
              <a:rPr lang="en-US" sz="2400" dirty="0" smtClean="0"/>
              <a:t>                  </a:t>
            </a:r>
            <a:r>
              <a:rPr lang="en-US" sz="2400" dirty="0"/>
              <a:t>---&gt;</a:t>
            </a:r>
            <a:r>
              <a:rPr lang="en-US" sz="2400" dirty="0" err="1" smtClean="0"/>
              <a:t>cust_gender</a:t>
            </a:r>
            <a:r>
              <a:rPr lang="en-US" sz="2400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3529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4" y="2034859"/>
            <a:ext cx="8596668" cy="3880773"/>
          </a:xfrm>
        </p:spPr>
        <p:txBody>
          <a:bodyPr>
            <a:noAutofit/>
          </a:bodyPr>
          <a:lstStyle/>
          <a:p>
            <a:pPr marL="342900" lvl="2" indent="-342900"/>
            <a:r>
              <a:rPr lang="en-US" sz="2400" dirty="0" err="1" smtClean="0"/>
              <a:t>cust_id</a:t>
            </a:r>
            <a:r>
              <a:rPr lang="en-US" sz="2400" dirty="0" smtClean="0"/>
              <a:t>                  </a:t>
            </a:r>
            <a:r>
              <a:rPr lang="en-US" sz="2400" dirty="0"/>
              <a:t>---&gt;</a:t>
            </a:r>
            <a:r>
              <a:rPr lang="en-US" sz="2400" dirty="0" err="1"/>
              <a:t>cust_address</a:t>
            </a:r>
            <a:endParaRPr lang="en-US" sz="2400" dirty="0"/>
          </a:p>
          <a:p>
            <a:pPr marL="342900" lvl="2" indent="-342900"/>
            <a:r>
              <a:rPr lang="en-US" sz="2400" dirty="0" err="1" smtClean="0"/>
              <a:t>cust_id</a:t>
            </a:r>
            <a:r>
              <a:rPr lang="en-US" sz="2400" dirty="0" smtClean="0"/>
              <a:t>                  </a:t>
            </a:r>
            <a:r>
              <a:rPr lang="en-US" sz="2400" dirty="0"/>
              <a:t>---&gt;</a:t>
            </a:r>
            <a:r>
              <a:rPr lang="en-US" sz="2400" dirty="0" err="1"/>
              <a:t>cust_phone_number</a:t>
            </a:r>
            <a:endParaRPr lang="en-US" sz="2400" dirty="0"/>
          </a:p>
          <a:p>
            <a:pPr marL="342900" lvl="2" indent="-342900"/>
            <a:r>
              <a:rPr lang="en-US" sz="2400" dirty="0" err="1" smtClean="0"/>
              <a:t>cust_id</a:t>
            </a:r>
            <a:r>
              <a:rPr lang="en-US" sz="2400" dirty="0" smtClean="0"/>
              <a:t>                  </a:t>
            </a:r>
            <a:r>
              <a:rPr lang="en-US" sz="2400" dirty="0"/>
              <a:t>---&gt;</a:t>
            </a:r>
            <a:r>
              <a:rPr lang="en-US" sz="2400" dirty="0" err="1"/>
              <a:t>cust_name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prod_id</a:t>
            </a:r>
            <a:r>
              <a:rPr lang="en-US" sz="2400" dirty="0"/>
              <a:t>                ---&gt;</a:t>
            </a:r>
            <a:r>
              <a:rPr lang="en-US" sz="2400" dirty="0" err="1"/>
              <a:t>prod_name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prod_id</a:t>
            </a:r>
            <a:r>
              <a:rPr lang="en-US" sz="2400" dirty="0"/>
              <a:t>                ---&gt;</a:t>
            </a:r>
            <a:r>
              <a:rPr lang="en-US" sz="2400" dirty="0" err="1"/>
              <a:t>prod_color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prod_id</a:t>
            </a:r>
            <a:r>
              <a:rPr lang="en-US" sz="2400" dirty="0"/>
              <a:t>                ---&gt;</a:t>
            </a:r>
            <a:r>
              <a:rPr lang="en-US" sz="2400" dirty="0" err="1"/>
              <a:t>prod_size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prod_id</a:t>
            </a:r>
            <a:r>
              <a:rPr lang="en-US" sz="2400" dirty="0"/>
              <a:t>                ---&gt;</a:t>
            </a:r>
            <a:r>
              <a:rPr lang="en-US" sz="2400" dirty="0" err="1"/>
              <a:t>prod_price</a:t>
            </a:r>
            <a:endParaRPr lang="en-US" sz="2400" dirty="0"/>
          </a:p>
          <a:p>
            <a:pPr marL="342900" lvl="2" indent="-342900"/>
            <a:r>
              <a:rPr lang="en-US" sz="2400" dirty="0" err="1"/>
              <a:t>prod_id</a:t>
            </a:r>
            <a:r>
              <a:rPr lang="en-US" sz="2400" dirty="0"/>
              <a:t>                ---&gt;</a:t>
            </a:r>
            <a:r>
              <a:rPr lang="en-US" sz="2400" dirty="0" err="1"/>
              <a:t>prod_description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17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2</a:t>
            </a:r>
            <a:r>
              <a:rPr lang="en-US" sz="5000" dirty="0"/>
              <a:t>. </a:t>
            </a:r>
            <a:r>
              <a:rPr lang="en-US" sz="5000" dirty="0" err="1" smtClean="0"/>
              <a:t>Giới</a:t>
            </a:r>
            <a:r>
              <a:rPr lang="en-US" sz="5000" dirty="0" smtClean="0"/>
              <a:t> </a:t>
            </a:r>
            <a:r>
              <a:rPr lang="en-US" sz="5000" dirty="0" err="1" smtClean="0"/>
              <a:t>thiệu</a:t>
            </a:r>
            <a:r>
              <a:rPr lang="en-US" sz="5000" dirty="0"/>
              <a:t> </a:t>
            </a:r>
            <a:r>
              <a:rPr lang="en-US" sz="5000" dirty="0" err="1" smtClean="0"/>
              <a:t>về</a:t>
            </a:r>
            <a:r>
              <a:rPr lang="en-US" sz="5000" dirty="0" smtClean="0"/>
              <a:t> c</a:t>
            </a:r>
            <a:r>
              <a:rPr lang="vi-VN" sz="5000" dirty="0" smtClean="0"/>
              <a:t>ơ</a:t>
            </a:r>
            <a:r>
              <a:rPr lang="en-US" sz="5000" dirty="0"/>
              <a:t> </a:t>
            </a:r>
            <a:r>
              <a:rPr lang="en-US" sz="5000" dirty="0" err="1" smtClean="0"/>
              <a:t>sở</a:t>
            </a:r>
            <a:r>
              <a:rPr lang="en-US" sz="5000" dirty="0"/>
              <a:t> </a:t>
            </a:r>
            <a:r>
              <a:rPr lang="en-US" sz="5000" dirty="0" err="1" smtClean="0"/>
              <a:t>dữ</a:t>
            </a:r>
            <a:r>
              <a:rPr lang="en-US" sz="5000" dirty="0"/>
              <a:t> </a:t>
            </a:r>
            <a:r>
              <a:rPr lang="en-US" sz="5000" dirty="0" err="1" smtClean="0"/>
              <a:t>liệu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2.2.Chuẩn </a:t>
            </a:r>
            <a:r>
              <a:rPr lang="en-US" sz="2400" dirty="0" err="1" smtClean="0"/>
              <a:t>hóa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b="1" dirty="0" smtClean="0"/>
              <a:t>1NF</a:t>
            </a:r>
            <a:r>
              <a:rPr lang="en-US" sz="2400" dirty="0" smtClean="0"/>
              <a:t>: 1 </a:t>
            </a:r>
            <a:r>
              <a:rPr lang="en-US" sz="2400" dirty="0" err="1" smtClean="0"/>
              <a:t>bảng</a:t>
            </a:r>
            <a:endParaRPr lang="en-US" sz="2400" dirty="0" smtClean="0"/>
          </a:p>
          <a:p>
            <a:pPr lvl="2"/>
            <a:r>
              <a:rPr lang="en-US" sz="2400" b="1" dirty="0" smtClean="0"/>
              <a:t>R</a:t>
            </a:r>
            <a:r>
              <a:rPr lang="en-US" sz="2400" dirty="0" smtClean="0"/>
              <a:t>(</a:t>
            </a:r>
            <a:r>
              <a:rPr lang="en-US" sz="2400" b="1" dirty="0" smtClean="0"/>
              <a:t>cust_id,lo_id,employ_id,user_name</a:t>
            </a:r>
            <a:r>
              <a:rPr lang="en-US" sz="2400" dirty="0" smtClean="0"/>
              <a:t>,prod_id,sell_date,quantity,employ_name,employ_gender,employ_age,employ_phone_number,employ_address,employ_work_start_date,user_id,cust_name,cust_gender,cust_address,cust_phone_number,prod_name,prod_color,prod_size,prod_price,prod_description,password,isadmin,prod_exp_date,prod_quantity,prod_date) 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35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54" y="1257619"/>
            <a:ext cx="8596668" cy="3880773"/>
          </a:xfrm>
        </p:spPr>
        <p:txBody>
          <a:bodyPr>
            <a:normAutofit fontScale="92500"/>
          </a:bodyPr>
          <a:lstStyle/>
          <a:p>
            <a:pPr lvl="2"/>
            <a:r>
              <a:rPr lang="en-US" sz="2400" b="1" dirty="0"/>
              <a:t>2NF</a:t>
            </a:r>
            <a:r>
              <a:rPr lang="en-US" sz="2400" dirty="0"/>
              <a:t>: 2</a:t>
            </a:r>
            <a:r>
              <a:rPr lang="en-US" sz="2400" dirty="0" smtClean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</a:p>
          <a:p>
            <a:pPr lvl="2"/>
            <a:r>
              <a:rPr lang="en-US" sz="2400" b="1" dirty="0" smtClean="0"/>
              <a:t>R1</a:t>
            </a:r>
            <a:r>
              <a:rPr lang="en-US" sz="2400" dirty="0" smtClean="0"/>
              <a:t>(</a:t>
            </a:r>
            <a:r>
              <a:rPr lang="en-US" sz="2400" b="1" dirty="0" smtClean="0"/>
              <a:t>cust_id,prod_id,</a:t>
            </a:r>
            <a:r>
              <a:rPr lang="en-US" sz="2400" dirty="0" smtClean="0"/>
              <a:t>employ_id,user_name,sell_date,quantity,employ_name,employ_gender,employ_age,employ_phone_number,employ_address,employ_work_start_date,user_id,cust_name,cust_gender,cust_address,cust_phone_number,prod_name,prod_color,prod_size,prod_price,prod_description,password,isadmin)</a:t>
            </a:r>
          </a:p>
          <a:p>
            <a:pPr lvl="2"/>
            <a:r>
              <a:rPr lang="en-US" sz="2400" b="1" dirty="0"/>
              <a:t>R2</a:t>
            </a:r>
            <a:r>
              <a:rPr lang="en-US" sz="2400" dirty="0"/>
              <a:t>(</a:t>
            </a:r>
            <a:r>
              <a:rPr lang="en-US" sz="2400" b="1" dirty="0"/>
              <a:t>lo_id,</a:t>
            </a:r>
            <a:r>
              <a:rPr lang="en-US" sz="2400" dirty="0"/>
              <a:t>prod_id,prod_name,prod_color,prod_size,prod_price,prod_description,prod_exp_date,prod_quantity,prod_date)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32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2</a:t>
            </a:r>
            <a:r>
              <a:rPr lang="en-US" sz="5000" dirty="0"/>
              <a:t>. </a:t>
            </a:r>
            <a:r>
              <a:rPr lang="en-US" sz="5000" dirty="0" err="1" smtClean="0"/>
              <a:t>Giới</a:t>
            </a:r>
            <a:r>
              <a:rPr lang="en-US" sz="5000" dirty="0" smtClean="0"/>
              <a:t> </a:t>
            </a:r>
            <a:r>
              <a:rPr lang="en-US" sz="5000" dirty="0" err="1" smtClean="0"/>
              <a:t>thiệu</a:t>
            </a:r>
            <a:r>
              <a:rPr lang="en-US" sz="5000" dirty="0"/>
              <a:t> </a:t>
            </a:r>
            <a:r>
              <a:rPr lang="en-US" sz="5000" dirty="0" err="1" smtClean="0"/>
              <a:t>về</a:t>
            </a:r>
            <a:r>
              <a:rPr lang="en-US" sz="5000" dirty="0" smtClean="0"/>
              <a:t> c</a:t>
            </a:r>
            <a:r>
              <a:rPr lang="vi-VN" sz="5000" dirty="0" smtClean="0"/>
              <a:t>ơ</a:t>
            </a:r>
            <a:r>
              <a:rPr lang="en-US" sz="5000" dirty="0"/>
              <a:t> </a:t>
            </a:r>
            <a:r>
              <a:rPr lang="en-US" sz="5000" dirty="0" err="1" smtClean="0"/>
              <a:t>sở</a:t>
            </a:r>
            <a:r>
              <a:rPr lang="en-US" sz="5000" dirty="0"/>
              <a:t> </a:t>
            </a:r>
            <a:r>
              <a:rPr lang="en-US" sz="5000" dirty="0" err="1" smtClean="0"/>
              <a:t>dữ</a:t>
            </a:r>
            <a:r>
              <a:rPr lang="en-US" sz="5000" dirty="0"/>
              <a:t> </a:t>
            </a:r>
            <a:r>
              <a:rPr lang="en-US" sz="5000" dirty="0" err="1" smtClean="0"/>
              <a:t>liệu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2.2.Chuẩn </a:t>
            </a:r>
            <a:r>
              <a:rPr lang="en-US" sz="2400" dirty="0" err="1" smtClean="0"/>
              <a:t>hóa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b="1" dirty="0"/>
              <a:t>3</a:t>
            </a:r>
            <a:r>
              <a:rPr lang="en-US" sz="2400" b="1" dirty="0" smtClean="0"/>
              <a:t>NF</a:t>
            </a:r>
            <a:r>
              <a:rPr lang="en-US" sz="2400" dirty="0" smtClean="0"/>
              <a:t>:6 </a:t>
            </a:r>
            <a:r>
              <a:rPr lang="en-US" sz="2400" dirty="0" err="1" smtClean="0"/>
              <a:t>bảng</a:t>
            </a:r>
            <a:endParaRPr lang="en-US" sz="2400" dirty="0" smtClean="0"/>
          </a:p>
          <a:p>
            <a:pPr lvl="2"/>
            <a:r>
              <a:rPr lang="en-US" sz="2400" b="1" dirty="0" smtClean="0"/>
              <a:t>sell</a:t>
            </a:r>
            <a:r>
              <a:rPr lang="en-US" sz="2400" dirty="0" smtClean="0"/>
              <a:t>(</a:t>
            </a:r>
            <a:r>
              <a:rPr lang="en-US" sz="2400" b="1" i="1" dirty="0" err="1" smtClean="0"/>
              <a:t>cust_id</a:t>
            </a:r>
            <a:r>
              <a:rPr lang="en-US" sz="2400" b="1" dirty="0" err="1" smtClean="0"/>
              <a:t>,</a:t>
            </a:r>
            <a:r>
              <a:rPr lang="en-US" sz="2400" b="1" i="1" dirty="0" err="1" smtClean="0"/>
              <a:t>prod_id</a:t>
            </a:r>
            <a:r>
              <a:rPr lang="en-US" sz="2400" dirty="0" err="1" smtClean="0"/>
              <a:t>,sell_date,quantity,</a:t>
            </a:r>
            <a:r>
              <a:rPr lang="en-US" sz="2400" i="1" dirty="0" err="1" smtClean="0"/>
              <a:t>employ_id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b="1" dirty="0" smtClean="0"/>
              <a:t>products(prod_id,</a:t>
            </a:r>
            <a:r>
              <a:rPr lang="en-US" sz="2400" dirty="0" smtClean="0"/>
              <a:t>prod_name,prod_color,prod_size,prod_price,prod_description</a:t>
            </a:r>
            <a:r>
              <a:rPr lang="en-US" sz="2400" dirty="0"/>
              <a:t>)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522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b="1" dirty="0" err="1"/>
              <a:t>eployees</a:t>
            </a:r>
            <a:r>
              <a:rPr lang="en-US" sz="2400" dirty="0"/>
              <a:t>(</a:t>
            </a:r>
            <a:r>
              <a:rPr lang="en-US" sz="2400" b="1" dirty="0"/>
              <a:t>employ_id</a:t>
            </a:r>
            <a:r>
              <a:rPr lang="en-US" sz="2400" dirty="0"/>
              <a:t>,employ_name,employ_gender,employ_age,employ_phone_number,employ_address,employ_work_start_date,user_id) </a:t>
            </a:r>
          </a:p>
          <a:p>
            <a:pPr lvl="2"/>
            <a:r>
              <a:rPr lang="en-US" sz="2400" b="1" dirty="0" smtClean="0"/>
              <a:t>user</a:t>
            </a:r>
            <a:r>
              <a:rPr lang="en-US" sz="2400" dirty="0" smtClean="0"/>
              <a:t>(</a:t>
            </a:r>
            <a:r>
              <a:rPr lang="en-US" sz="2400" b="1" i="1" dirty="0" err="1" smtClean="0"/>
              <a:t>user_id,</a:t>
            </a:r>
            <a:r>
              <a:rPr lang="en-US" sz="2400" dirty="0" err="1" smtClean="0"/>
              <a:t>user_name,password,isadmin</a:t>
            </a:r>
            <a:r>
              <a:rPr lang="en-US" sz="2400" dirty="0"/>
              <a:t>) </a:t>
            </a:r>
          </a:p>
          <a:p>
            <a:pPr lvl="2"/>
            <a:r>
              <a:rPr lang="en-US" sz="2400" b="1" dirty="0"/>
              <a:t>customers</a:t>
            </a:r>
            <a:r>
              <a:rPr lang="en-US" sz="2400" dirty="0"/>
              <a:t>(</a:t>
            </a:r>
            <a:r>
              <a:rPr lang="en-US" sz="2400" b="1" dirty="0" err="1"/>
              <a:t>cust_id</a:t>
            </a:r>
            <a:r>
              <a:rPr lang="en-US" sz="2400" dirty="0" err="1"/>
              <a:t>,cust_name,cust_gender,cust_address,cust_phone_number</a:t>
            </a:r>
            <a:r>
              <a:rPr lang="en-US" sz="2400" dirty="0"/>
              <a:t>) </a:t>
            </a:r>
          </a:p>
          <a:p>
            <a:pPr lvl="2"/>
            <a:r>
              <a:rPr lang="en-US" sz="2400" b="1" dirty="0" smtClean="0"/>
              <a:t>stores</a:t>
            </a:r>
            <a:r>
              <a:rPr lang="en-US" sz="2400" dirty="0" smtClean="0"/>
              <a:t>(</a:t>
            </a:r>
            <a:r>
              <a:rPr lang="en-US" sz="2400" b="1" dirty="0" smtClean="0"/>
              <a:t>lo_id</a:t>
            </a:r>
            <a:r>
              <a:rPr lang="en-US" sz="2400" dirty="0" smtClean="0"/>
              <a:t>,</a:t>
            </a:r>
            <a:r>
              <a:rPr lang="en-US" sz="2400" i="1" dirty="0" smtClean="0"/>
              <a:t>pro_id</a:t>
            </a:r>
            <a:r>
              <a:rPr lang="en-US" sz="2400" dirty="0" smtClean="0"/>
              <a:t>,prod_exp_date,prod_exp_price,prod_quantity,prod_date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21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100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1</a:t>
            </a:r>
            <a:r>
              <a:rPr lang="en-US" sz="5000" dirty="0"/>
              <a:t>. </a:t>
            </a:r>
            <a:r>
              <a:rPr lang="en-US" sz="5000" dirty="0" err="1" smtClean="0"/>
              <a:t>Giới</a:t>
            </a:r>
            <a:r>
              <a:rPr lang="en-US" sz="5000" dirty="0"/>
              <a:t> </a:t>
            </a:r>
            <a:r>
              <a:rPr lang="en-US" sz="5000" dirty="0" err="1" smtClean="0"/>
              <a:t>thiệu</a:t>
            </a:r>
            <a:r>
              <a:rPr lang="en-US" sz="5000" dirty="0"/>
              <a:t> </a:t>
            </a:r>
            <a:r>
              <a:rPr lang="en-US" sz="5000" dirty="0" err="1" smtClean="0"/>
              <a:t>về</a:t>
            </a:r>
            <a:r>
              <a:rPr lang="en-US" sz="5000" dirty="0"/>
              <a:t> </a:t>
            </a:r>
            <a:r>
              <a:rPr lang="en-US" sz="5000" dirty="0" err="1" smtClean="0"/>
              <a:t>ứng</a:t>
            </a:r>
            <a:r>
              <a:rPr lang="en-US" sz="5000" dirty="0"/>
              <a:t> </a:t>
            </a:r>
            <a:r>
              <a:rPr lang="en-US" sz="5000" dirty="0" err="1"/>
              <a:t>dụng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giúp</a:t>
            </a: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err="1" smtClean="0"/>
              <a:t>lí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cửa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nhỏ.Ứng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Bao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</a:t>
            </a:r>
            <a:r>
              <a:rPr lang="vi-VN" dirty="0" smtClean="0"/>
              <a:t>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2</a:t>
            </a:r>
            <a:r>
              <a:rPr lang="en-US" sz="5000" dirty="0"/>
              <a:t>. </a:t>
            </a:r>
            <a:r>
              <a:rPr lang="en-US" sz="5000" dirty="0" err="1" smtClean="0"/>
              <a:t>Giới</a:t>
            </a:r>
            <a:r>
              <a:rPr lang="en-US" sz="5000" dirty="0" smtClean="0"/>
              <a:t> </a:t>
            </a:r>
            <a:r>
              <a:rPr lang="en-US" sz="5000" dirty="0" err="1" smtClean="0"/>
              <a:t>thiệu</a:t>
            </a:r>
            <a:r>
              <a:rPr lang="en-US" sz="5000" dirty="0"/>
              <a:t> </a:t>
            </a:r>
            <a:r>
              <a:rPr lang="en-US" sz="5000" dirty="0" err="1" smtClean="0"/>
              <a:t>về</a:t>
            </a:r>
            <a:r>
              <a:rPr lang="en-US" sz="5000" dirty="0" smtClean="0"/>
              <a:t> c</a:t>
            </a:r>
            <a:r>
              <a:rPr lang="vi-VN" sz="5000" dirty="0" smtClean="0"/>
              <a:t>ơ</a:t>
            </a:r>
            <a:r>
              <a:rPr lang="en-US" sz="5000" dirty="0"/>
              <a:t> </a:t>
            </a:r>
            <a:r>
              <a:rPr lang="en-US" sz="5000" dirty="0" err="1" smtClean="0"/>
              <a:t>sở</a:t>
            </a:r>
            <a:r>
              <a:rPr lang="en-US" sz="5000" dirty="0"/>
              <a:t> </a:t>
            </a:r>
            <a:r>
              <a:rPr lang="en-US" sz="5000" dirty="0" err="1" smtClean="0"/>
              <a:t>dữ</a:t>
            </a:r>
            <a:r>
              <a:rPr lang="en-US" sz="5000" dirty="0"/>
              <a:t> </a:t>
            </a:r>
            <a:r>
              <a:rPr lang="en-US" sz="5000" dirty="0" err="1" smtClean="0"/>
              <a:t>liệu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2.3.Cở </a:t>
            </a:r>
            <a:r>
              <a:rPr lang="en-US" sz="2400" dirty="0" err="1" smtClean="0"/>
              <a:t>sở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/>
              <a:t>6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err="1" smtClean="0"/>
              <a:t>Bảng</a:t>
            </a:r>
            <a:r>
              <a:rPr lang="en-US" sz="2400" dirty="0"/>
              <a:t> customers: </a:t>
            </a:r>
            <a:r>
              <a:rPr lang="en-US" sz="2400" dirty="0" smtClean="0"/>
              <a:t>l</a:t>
            </a:r>
            <a:r>
              <a:rPr lang="vi-VN" sz="2400" dirty="0" smtClean="0"/>
              <a:t>ư</a:t>
            </a:r>
            <a:r>
              <a:rPr lang="en-US" sz="2400" dirty="0"/>
              <a:t>u </a:t>
            </a:r>
            <a:r>
              <a:rPr lang="en-US" sz="2400" dirty="0" err="1" smtClean="0"/>
              <a:t>trữ</a:t>
            </a:r>
            <a:r>
              <a:rPr lang="en-US" sz="2400" dirty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/>
              <a:t>tin </a:t>
            </a:r>
            <a:r>
              <a:rPr lang="en-US" sz="2400" dirty="0" err="1" smtClean="0"/>
              <a:t>về</a:t>
            </a:r>
            <a:r>
              <a:rPr lang="en-US" sz="2400" dirty="0"/>
              <a:t> </a:t>
            </a:r>
            <a:r>
              <a:rPr lang="en-US" sz="2400" dirty="0" err="1" smtClean="0"/>
              <a:t>khách</a:t>
            </a:r>
            <a:r>
              <a:rPr lang="en-US" sz="2400" dirty="0"/>
              <a:t> </a:t>
            </a:r>
            <a:r>
              <a:rPr lang="en-US" sz="2400" dirty="0" err="1" smtClean="0"/>
              <a:t>hàng</a:t>
            </a:r>
            <a:r>
              <a:rPr lang="en-US" sz="2400" dirty="0"/>
              <a:t> </a:t>
            </a:r>
            <a:r>
              <a:rPr lang="en-US" sz="2400" dirty="0" err="1" smtClean="0"/>
              <a:t>nh</a:t>
            </a:r>
            <a:r>
              <a:rPr lang="vi-VN" sz="2400" dirty="0" smtClean="0"/>
              <a:t>ư</a:t>
            </a:r>
            <a:r>
              <a:rPr lang="en-US" sz="2400" dirty="0"/>
              <a:t>: </a:t>
            </a:r>
            <a:r>
              <a:rPr lang="en-US" sz="2400" dirty="0" err="1" smtClean="0"/>
              <a:t>họ</a:t>
            </a:r>
            <a:r>
              <a:rPr lang="en-US" sz="2400" dirty="0"/>
              <a:t> </a:t>
            </a:r>
            <a:r>
              <a:rPr lang="en-US" sz="2400" dirty="0" err="1" smtClean="0"/>
              <a:t>tên</a:t>
            </a:r>
            <a:r>
              <a:rPr lang="en-US" sz="2400" dirty="0"/>
              <a:t>, </a:t>
            </a:r>
            <a:r>
              <a:rPr lang="en-US" sz="2400" dirty="0" err="1" smtClean="0"/>
              <a:t>địa</a:t>
            </a:r>
            <a:r>
              <a:rPr lang="en-US" sz="2400" dirty="0"/>
              <a:t> </a:t>
            </a:r>
            <a:r>
              <a:rPr lang="en-US" sz="2400" dirty="0" err="1" smtClean="0"/>
              <a:t>chỉ</a:t>
            </a:r>
            <a:r>
              <a:rPr lang="en-US" sz="2400" dirty="0"/>
              <a:t>, </a:t>
            </a:r>
            <a:r>
              <a:rPr lang="en-US" sz="2400" dirty="0" err="1" smtClean="0"/>
              <a:t>ngày</a:t>
            </a:r>
            <a:r>
              <a:rPr lang="en-US" sz="2400" dirty="0"/>
              <a:t> </a:t>
            </a:r>
            <a:r>
              <a:rPr lang="en-US" sz="2400" dirty="0" err="1" smtClean="0"/>
              <a:t>tháng</a:t>
            </a:r>
            <a:r>
              <a:rPr lang="en-US" sz="2400" dirty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endParaRPr lang="en-US" sz="2400" dirty="0" smtClean="0"/>
          </a:p>
          <a:p>
            <a:pPr lvl="2"/>
            <a:r>
              <a:rPr lang="en-US" sz="2400" dirty="0" err="1" smtClean="0"/>
              <a:t>Bảng</a:t>
            </a:r>
            <a:r>
              <a:rPr lang="en-US" sz="2400" dirty="0"/>
              <a:t> products: </a:t>
            </a:r>
            <a:r>
              <a:rPr lang="en-US" sz="2400" dirty="0" smtClean="0"/>
              <a:t>l</a:t>
            </a:r>
            <a:r>
              <a:rPr lang="vi-VN" sz="2400" dirty="0" smtClean="0"/>
              <a:t>ư</a:t>
            </a:r>
            <a:r>
              <a:rPr lang="en-US" sz="2400" dirty="0"/>
              <a:t>u </a:t>
            </a:r>
            <a:r>
              <a:rPr lang="en-US" sz="2400" dirty="0" err="1" smtClean="0"/>
              <a:t>trữ</a:t>
            </a:r>
            <a:r>
              <a:rPr lang="en-US" sz="2400" dirty="0"/>
              <a:t> </a:t>
            </a:r>
            <a:r>
              <a:rPr lang="en-US" sz="2400" dirty="0" err="1" smtClean="0"/>
              <a:t>thông</a:t>
            </a:r>
            <a:r>
              <a:rPr lang="en-US" sz="2400" dirty="0"/>
              <a:t> tin </a:t>
            </a:r>
            <a:r>
              <a:rPr lang="en-US" sz="2400" dirty="0" err="1" smtClean="0"/>
              <a:t>về</a:t>
            </a:r>
            <a:r>
              <a:rPr lang="en-US" sz="2400" dirty="0"/>
              <a:t> </a:t>
            </a:r>
            <a:r>
              <a:rPr lang="en-US" sz="2400" dirty="0" err="1" smtClean="0"/>
              <a:t>sản</a:t>
            </a:r>
            <a:r>
              <a:rPr lang="en-US" sz="2400" dirty="0"/>
              <a:t> </a:t>
            </a:r>
            <a:r>
              <a:rPr lang="en-US" sz="2400" dirty="0" err="1" smtClean="0"/>
              <a:t>phẩm</a:t>
            </a:r>
            <a:r>
              <a:rPr lang="en-US" sz="2400" dirty="0"/>
              <a:t>: </a:t>
            </a:r>
            <a:r>
              <a:rPr lang="en-US" sz="2400" dirty="0" err="1" smtClean="0"/>
              <a:t>tên</a:t>
            </a:r>
            <a:r>
              <a:rPr lang="en-US" sz="2400" dirty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 l</a:t>
            </a:r>
            <a:r>
              <a:rPr lang="vi-VN" sz="2400" dirty="0" smtClean="0"/>
              <a:t>ượng</a:t>
            </a:r>
            <a:endParaRPr lang="en-US" sz="2400" dirty="0"/>
          </a:p>
          <a:p>
            <a:pPr lvl="2"/>
            <a:r>
              <a:rPr lang="en-US" sz="2400" dirty="0" err="1" smtClean="0"/>
              <a:t>Bảng</a:t>
            </a:r>
            <a:r>
              <a:rPr lang="en-US" sz="2400" dirty="0" smtClean="0"/>
              <a:t> employees: l</a:t>
            </a:r>
            <a:r>
              <a:rPr lang="vi-VN" sz="2400" dirty="0" smtClean="0"/>
              <a:t>ư</a:t>
            </a:r>
            <a:r>
              <a:rPr lang="en-US" sz="2400" dirty="0"/>
              <a:t>u </a:t>
            </a:r>
            <a:r>
              <a:rPr lang="en-US" sz="2400" dirty="0" err="1" smtClean="0"/>
              <a:t>trữ</a:t>
            </a:r>
            <a:r>
              <a:rPr lang="en-US" sz="2400" dirty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/>
              <a:t>tin </a:t>
            </a:r>
            <a:r>
              <a:rPr lang="en-US" sz="2400" dirty="0" err="1" smtClean="0"/>
              <a:t>về</a:t>
            </a:r>
            <a:r>
              <a:rPr lang="en-US" sz="2400" dirty="0"/>
              <a:t> </a:t>
            </a:r>
            <a:r>
              <a:rPr lang="en-US" sz="2400" dirty="0" err="1" smtClean="0"/>
              <a:t>nhân</a:t>
            </a:r>
            <a:r>
              <a:rPr lang="en-US" sz="2400" dirty="0"/>
              <a:t> </a:t>
            </a:r>
            <a:r>
              <a:rPr lang="en-US" sz="2400" dirty="0" err="1" smtClean="0"/>
              <a:t>viên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273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2400" dirty="0"/>
          </a:p>
          <a:p>
            <a:pPr lvl="2"/>
            <a:r>
              <a:rPr lang="en-US" sz="2400" dirty="0" err="1"/>
              <a:t>Bảng</a:t>
            </a:r>
            <a:r>
              <a:rPr lang="en-US" sz="2400" dirty="0"/>
              <a:t> stores: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lô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ượng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,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lvl="2"/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smtClean="0"/>
              <a:t>sell: </a:t>
            </a:r>
            <a:r>
              <a:rPr lang="en-US" sz="2400" dirty="0"/>
              <a:t>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 smtClean="0"/>
              <a:t>n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endParaRPr lang="en-US" sz="2400" dirty="0"/>
          </a:p>
          <a:p>
            <a:pPr lvl="2"/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smtClean="0"/>
              <a:t>user: </a:t>
            </a:r>
            <a:r>
              <a:rPr lang="en-US" sz="2400" dirty="0"/>
              <a:t>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87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94" y="1291909"/>
            <a:ext cx="8596668" cy="3880773"/>
          </a:xfrm>
        </p:spPr>
        <p:txBody>
          <a:bodyPr/>
          <a:lstStyle/>
          <a:p>
            <a:r>
              <a:rPr lang="en-US" dirty="0" smtClean="0"/>
              <a:t>2.4.S</a:t>
            </a:r>
            <a:r>
              <a:rPr lang="vi-VN" dirty="0" smtClean="0"/>
              <a:t>ơ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240778" y="4720590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354829" y="4844309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731894" y="3887269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2285999" y="4256601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749413" y="5274624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6595109" y="2775703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416616" y="2539502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41" y="1848473"/>
            <a:ext cx="5419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41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9" y="428264"/>
            <a:ext cx="11099101" cy="5706318"/>
          </a:xfrm>
        </p:spPr>
      </p:pic>
      <p:sp>
        <p:nvSpPr>
          <p:cNvPr id="6" name="TextBox 5"/>
          <p:cNvSpPr txBox="1"/>
          <p:nvPr/>
        </p:nvSpPr>
        <p:spPr>
          <a:xfrm>
            <a:off x="8868888" y="3129494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0342" y="2796571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162" y="2916706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615" y="2732040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9268" y="4046638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1638" y="1085334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7794" y="1089949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5668" y="1994153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30442" y="3169704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3.Kết </a:t>
            </a:r>
            <a:r>
              <a:rPr lang="en-US" dirty="0" err="1" smtClean="0"/>
              <a:t>nối</a:t>
            </a:r>
            <a:r>
              <a:rPr lang="en-US" dirty="0" smtClean="0"/>
              <a:t> CSDL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://www.connectionstrings.com/npgsql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driver </a:t>
            </a:r>
            <a:r>
              <a:rPr lang="en-US" dirty="0" err="1" smtClean="0"/>
              <a:t>Npgsql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Csharp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1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1.Danh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 </a:t>
            </a:r>
            <a:r>
              <a:rPr lang="en-US" dirty="0" smtClean="0"/>
              <a:t>sell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 smtClean="0"/>
              <a:t>prod_id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Orderby</a:t>
            </a:r>
            <a:r>
              <a:rPr lang="en-US" dirty="0" smtClean="0"/>
              <a:t> count(</a:t>
            </a:r>
            <a:r>
              <a:rPr lang="en-US" dirty="0" err="1" smtClean="0"/>
              <a:t>cust_id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 smtClean="0"/>
              <a:t>Địa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/>
              <a:t> </a:t>
            </a:r>
            <a:r>
              <a:rPr lang="en-US" dirty="0" smtClean="0"/>
              <a:t>đ</a:t>
            </a:r>
            <a:r>
              <a:rPr lang="vi-VN" dirty="0" smtClean="0"/>
              <a:t>ược</a:t>
            </a:r>
            <a:r>
              <a:rPr lang="en-US" dirty="0"/>
              <a:t> </a:t>
            </a:r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district </a:t>
            </a:r>
            <a:r>
              <a:rPr lang="en-US" dirty="0" err="1"/>
              <a:t>cust_address</a:t>
            </a:r>
            <a:r>
              <a:rPr lang="en-US" dirty="0"/>
              <a:t>, count(</a:t>
            </a:r>
            <a:r>
              <a:rPr lang="en-US" dirty="0" err="1"/>
              <a:t>prod_id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sell, customers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sell.cust_id</a:t>
            </a:r>
            <a:r>
              <a:rPr lang="en-US" dirty="0"/>
              <a:t> = </a:t>
            </a:r>
            <a:r>
              <a:rPr lang="en-US" dirty="0" err="1"/>
              <a:t>customers.cust_id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cust_address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SP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product, sell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product.prod_id</a:t>
            </a:r>
            <a:r>
              <a:rPr lang="en-US" dirty="0"/>
              <a:t> = </a:t>
            </a:r>
            <a:r>
              <a:rPr lang="en-US" dirty="0" err="1"/>
              <a:t>sell.prod_id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having in </a:t>
            </a:r>
            <a:r>
              <a:rPr lang="en-US" dirty="0" err="1"/>
              <a:t>prod_price</a:t>
            </a:r>
            <a:r>
              <a:rPr lang="en-US" dirty="0"/>
              <a:t>*count(</a:t>
            </a:r>
            <a:r>
              <a:rPr lang="en-US" dirty="0" err="1"/>
              <a:t>order_id</a:t>
            </a:r>
            <a:r>
              <a:rPr lang="en-US" dirty="0"/>
              <a:t>) &gt;= ALL(select </a:t>
            </a:r>
            <a:r>
              <a:rPr lang="en-US" dirty="0" err="1"/>
              <a:t>prod_price</a:t>
            </a:r>
            <a:r>
              <a:rPr lang="en-US" dirty="0"/>
              <a:t>*count(</a:t>
            </a:r>
            <a:r>
              <a:rPr lang="en-US" dirty="0" err="1"/>
              <a:t>order_id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product, sell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product.prod_id</a:t>
            </a:r>
            <a:r>
              <a:rPr lang="en-US" dirty="0"/>
              <a:t> = </a:t>
            </a:r>
            <a:r>
              <a:rPr lang="en-US" dirty="0" err="1"/>
              <a:t>sell.prod_id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prod_id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4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So </a:t>
            </a:r>
            <a:r>
              <a:rPr lang="en-US" dirty="0" smtClean="0"/>
              <a:t>order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cust_id,prod_id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sell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 smtClean="0"/>
              <a:t>sell_date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5.Danh </a:t>
            </a:r>
            <a:r>
              <a:rPr lang="en-US" dirty="0" err="1" smtClean="0"/>
              <a:t>sach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smtClean="0"/>
              <a:t>đ</a:t>
            </a:r>
            <a:r>
              <a:rPr lang="vi-VN" dirty="0" smtClean="0"/>
              <a:t>ơ</a:t>
            </a:r>
            <a:r>
              <a:rPr lang="en-US" dirty="0"/>
              <a:t>n </a:t>
            </a:r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cust_name,count</a:t>
            </a:r>
            <a:r>
              <a:rPr lang="en-US" dirty="0"/>
              <a:t>(</a:t>
            </a:r>
            <a:r>
              <a:rPr lang="en-US" dirty="0" err="1"/>
              <a:t>cust_id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custormers</a:t>
            </a:r>
            <a:r>
              <a:rPr lang="en-US" dirty="0"/>
              <a:t> as </a:t>
            </a:r>
            <a:r>
              <a:rPr lang="en-US" dirty="0" err="1"/>
              <a:t>ctm</a:t>
            </a:r>
            <a:r>
              <a:rPr lang="en-US" dirty="0"/>
              <a:t>, sell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ctm.cust_id</a:t>
            </a:r>
            <a:r>
              <a:rPr lang="en-US" dirty="0"/>
              <a:t> = </a:t>
            </a:r>
            <a:r>
              <a:rPr lang="en-US" dirty="0" err="1"/>
              <a:t>sell.cust_id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cust_name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12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 smtClean="0"/>
              <a:t>Ngày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sell_date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sell as </a:t>
            </a:r>
            <a:r>
              <a:rPr lang="en-US" dirty="0" err="1"/>
              <a:t>BH,store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BH.prod_id</a:t>
            </a:r>
            <a:r>
              <a:rPr lang="en-US" dirty="0"/>
              <a:t> = </a:t>
            </a:r>
            <a:r>
              <a:rPr lang="en-US" dirty="0" err="1"/>
              <a:t>store.prod_id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COUNT (</a:t>
            </a:r>
            <a:r>
              <a:rPr lang="en-US" dirty="0" err="1"/>
              <a:t>BH.prod_id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sell_date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HAVING IN sum(</a:t>
            </a:r>
            <a:r>
              <a:rPr lang="en-US" dirty="0" err="1"/>
              <a:t>prod_price</a:t>
            </a:r>
            <a:r>
              <a:rPr lang="en-US" dirty="0"/>
              <a:t>*count(</a:t>
            </a:r>
            <a:r>
              <a:rPr lang="en-US" dirty="0" err="1"/>
              <a:t>prod_id</a:t>
            </a:r>
            <a:r>
              <a:rPr lang="en-US" dirty="0"/>
              <a:t>)) &gt;= ALL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sum(</a:t>
            </a:r>
            <a:r>
              <a:rPr lang="en-US" dirty="0" err="1"/>
              <a:t>prod_price</a:t>
            </a:r>
            <a:r>
              <a:rPr lang="en-US" dirty="0"/>
              <a:t>*count(id))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sell as </a:t>
            </a:r>
            <a:r>
              <a:rPr lang="en-US" dirty="0" err="1"/>
              <a:t>BH,store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BH.prod_id</a:t>
            </a:r>
            <a:r>
              <a:rPr lang="en-US" dirty="0"/>
              <a:t> = </a:t>
            </a:r>
            <a:r>
              <a:rPr lang="en-US" dirty="0" err="1"/>
              <a:t>store.prod_id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sell_date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9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7.Chọn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pro_id,pro_color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products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prod_color</a:t>
            </a:r>
            <a:r>
              <a:rPr lang="en-US" dirty="0" smtClean="0"/>
              <a:t> = “”</a:t>
            </a:r>
          </a:p>
          <a:p>
            <a:pPr marL="0" indent="0">
              <a:buNone/>
            </a:pPr>
            <a:r>
              <a:rPr lang="en-US" dirty="0" smtClean="0"/>
              <a:t>8.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pro_id,pro_price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 smtClean="0"/>
              <a:t>prod_price</a:t>
            </a:r>
            <a:r>
              <a:rPr lang="en-US" dirty="0" smtClean="0"/>
              <a:t> </a:t>
            </a:r>
            <a:r>
              <a:rPr lang="en-US" dirty="0"/>
              <a:t>= “”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9" y="2639219"/>
            <a:ext cx="4572000" cy="2924175"/>
          </a:xfrm>
        </p:spPr>
      </p:pic>
    </p:spTree>
    <p:extLst>
      <p:ext uri="{BB962C8B-B14F-4D97-AF65-F5344CB8AC3E}">
        <p14:creationId xmlns:p14="http://schemas.microsoft.com/office/powerpoint/2010/main" val="3527050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9.Số l</a:t>
            </a:r>
            <a:r>
              <a:rPr lang="vi-VN" dirty="0" smtClean="0"/>
              <a:t>ượng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SELECT DISTINCT </a:t>
            </a:r>
            <a:r>
              <a:rPr lang="en-US" dirty="0" err="1" smtClean="0"/>
              <a:t>cust_address</a:t>
            </a:r>
            <a:r>
              <a:rPr lang="en-US" dirty="0" smtClean="0"/>
              <a:t>, count(</a:t>
            </a:r>
            <a:r>
              <a:rPr lang="en-US" dirty="0" err="1" smtClean="0"/>
              <a:t>cust_id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customers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cust_address</a:t>
            </a:r>
            <a:r>
              <a:rPr lang="en-US" dirty="0" smtClean="0"/>
              <a:t> = “”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/>
              <a:t>cust_address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/>
              <a:t>.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admin: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user_name,user_id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users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isadmin</a:t>
            </a:r>
            <a:r>
              <a:rPr lang="en-US" dirty="0" smtClean="0"/>
              <a:t>=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42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dirty="0" err="1" smtClean="0"/>
              <a:t>Số</a:t>
            </a:r>
            <a:r>
              <a:rPr lang="en-US" dirty="0" smtClean="0"/>
              <a:t> l</a:t>
            </a:r>
            <a:r>
              <a:rPr lang="vi-VN" dirty="0" smtClean="0"/>
              <a:t>ượn</a:t>
            </a:r>
            <a:r>
              <a:rPr lang="en-US" dirty="0"/>
              <a:t>g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độ</a:t>
            </a:r>
            <a:r>
              <a:rPr lang="en-US" dirty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SELECT DISCTINCT </a:t>
            </a:r>
            <a:r>
              <a:rPr lang="en-US" dirty="0" err="1" smtClean="0"/>
              <a:t>employ_age</a:t>
            </a:r>
            <a:r>
              <a:rPr lang="en-US" dirty="0" smtClean="0"/>
              <a:t>, count(</a:t>
            </a:r>
            <a:r>
              <a:rPr lang="en-US" dirty="0" err="1" smtClean="0"/>
              <a:t>employ_id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employees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employ_age</a:t>
            </a:r>
            <a:r>
              <a:rPr lang="en-US" dirty="0" smtClean="0"/>
              <a:t> = “”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/>
              <a:t>employ_age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12</a:t>
            </a:r>
            <a:r>
              <a:rPr lang="en-US" dirty="0"/>
              <a:t>. </a:t>
            </a:r>
            <a:r>
              <a:rPr lang="en-US" dirty="0" err="1" smtClean="0"/>
              <a:t>Thông</a:t>
            </a:r>
            <a:r>
              <a:rPr lang="en-US" dirty="0"/>
              <a:t> tin </a:t>
            </a:r>
            <a:r>
              <a:rPr lang="en-US" dirty="0" err="1" smtClean="0"/>
              <a:t>lô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SELECT *</a:t>
            </a:r>
          </a:p>
          <a:p>
            <a:pPr marL="0" indent="0">
              <a:buNone/>
            </a:pPr>
            <a:r>
              <a:rPr lang="en-US" dirty="0" smtClean="0"/>
              <a:t>FROM stores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lo_id</a:t>
            </a:r>
            <a:r>
              <a:rPr lang="en-US" dirty="0" smtClean="0"/>
              <a:t> = “”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7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 </a:t>
            </a:r>
            <a:r>
              <a:rPr lang="en-US" dirty="0" err="1" smtClean="0"/>
              <a:t>Số</a:t>
            </a:r>
            <a:r>
              <a:rPr lang="en-US" dirty="0" smtClean="0"/>
              <a:t> l</a:t>
            </a:r>
            <a:r>
              <a:rPr lang="vi-VN" dirty="0" smtClean="0"/>
              <a:t>ượng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giới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DISTINCT </a:t>
            </a:r>
            <a:r>
              <a:rPr lang="en-US" dirty="0" err="1" smtClean="0"/>
              <a:t>employ_gender</a:t>
            </a:r>
            <a:r>
              <a:rPr lang="en-US" dirty="0" smtClean="0"/>
              <a:t>, count(</a:t>
            </a:r>
            <a:r>
              <a:rPr lang="en-US" dirty="0" err="1" smtClean="0"/>
              <a:t>employ_id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employees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employ_gender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14. SP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(quantity)</a:t>
            </a:r>
          </a:p>
          <a:p>
            <a:pPr marL="0" indent="0">
              <a:buNone/>
            </a:pPr>
            <a:r>
              <a:rPr lang="en-US" dirty="0"/>
              <a:t>from sell</a:t>
            </a:r>
          </a:p>
          <a:p>
            <a:pPr marL="0" indent="0">
              <a:buNone/>
            </a:pPr>
            <a:r>
              <a:rPr lang="en-US" dirty="0"/>
              <a:t>group by (</a:t>
            </a:r>
            <a:r>
              <a:rPr lang="en-US" dirty="0" err="1"/>
              <a:t>prod_id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sell_date</a:t>
            </a:r>
            <a:r>
              <a:rPr lang="en-US" dirty="0"/>
              <a:t> = </a:t>
            </a:r>
            <a:r>
              <a:rPr lang="en-US" dirty="0" smtClean="0"/>
              <a:t>“”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71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397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15</a:t>
            </a:r>
            <a:r>
              <a:rPr lang="en-US" dirty="0"/>
              <a:t>. </a:t>
            </a:r>
            <a:r>
              <a:rPr lang="en-US" dirty="0" err="1" smtClean="0"/>
              <a:t>Tổng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count(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dirty="0" smtClean="0"/>
              <a:t>16. </a:t>
            </a:r>
            <a:r>
              <a:rPr lang="en-US" dirty="0"/>
              <a:t>NV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viêc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employ_id</a:t>
            </a:r>
            <a:r>
              <a:rPr lang="en-US" dirty="0"/>
              <a:t>, </a:t>
            </a:r>
            <a:r>
              <a:rPr lang="en-US" dirty="0" err="1"/>
              <a:t>employ_name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employ_start_date</a:t>
            </a:r>
            <a:r>
              <a:rPr lang="en-US" dirty="0"/>
              <a:t> = </a:t>
            </a:r>
            <a:r>
              <a:rPr lang="en-US" dirty="0" smtClean="0"/>
              <a:t>“”</a:t>
            </a:r>
          </a:p>
          <a:p>
            <a:pPr marL="0" indent="0">
              <a:buNone/>
            </a:pPr>
            <a:r>
              <a:rPr lang="en-US" dirty="0" smtClean="0"/>
              <a:t>17.Tổng </a:t>
            </a:r>
            <a:r>
              <a:rPr lang="en-US" dirty="0" err="1" smtClean="0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sum (</a:t>
            </a:r>
            <a:r>
              <a:rPr lang="en-US" dirty="0" err="1"/>
              <a:t>prod_quantity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stores</a:t>
            </a:r>
          </a:p>
          <a:p>
            <a:pPr marL="0" indent="0">
              <a:buNone/>
            </a:pPr>
            <a:r>
              <a:rPr lang="en-US" dirty="0"/>
              <a:t>group by(</a:t>
            </a:r>
            <a:r>
              <a:rPr lang="en-US" dirty="0" err="1"/>
              <a:t>lo_id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948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5770"/>
            <a:ext cx="8672406" cy="55955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18.Lô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l</a:t>
            </a:r>
            <a:r>
              <a:rPr lang="vi-VN" dirty="0" smtClean="0"/>
              <a:t>ượng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lo_id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stores</a:t>
            </a:r>
          </a:p>
          <a:p>
            <a:pPr marL="0" indent="0">
              <a:buNone/>
            </a:pPr>
            <a:r>
              <a:rPr lang="en-US" dirty="0"/>
              <a:t>having sum(</a:t>
            </a:r>
            <a:r>
              <a:rPr lang="en-US" dirty="0" err="1"/>
              <a:t>prod_quantity</a:t>
            </a:r>
            <a:r>
              <a:rPr lang="en-US" dirty="0"/>
              <a:t>)&gt;=all	(select sum (</a:t>
            </a:r>
            <a:r>
              <a:rPr lang="en-US" dirty="0" err="1"/>
              <a:t>prod_quantity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from stores</a:t>
            </a:r>
          </a:p>
          <a:p>
            <a:pPr marL="0" indent="0">
              <a:buNone/>
            </a:pPr>
            <a:r>
              <a:rPr lang="en-US" dirty="0"/>
              <a:t>			group by(</a:t>
            </a:r>
            <a:r>
              <a:rPr lang="en-US" dirty="0" err="1"/>
              <a:t>lo_id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19.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san </a:t>
            </a:r>
            <a:r>
              <a:rPr lang="en-US" dirty="0" err="1"/>
              <a:t>pham</a:t>
            </a:r>
            <a:r>
              <a:rPr lang="en-US" dirty="0"/>
              <a:t> sap het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1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nua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products, stores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products.prod_id</a:t>
            </a:r>
            <a:r>
              <a:rPr lang="en-US" dirty="0"/>
              <a:t> = </a:t>
            </a:r>
            <a:r>
              <a:rPr lang="en-US" dirty="0" err="1"/>
              <a:t>stores.prod_id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HAVING ( </a:t>
            </a:r>
            <a:r>
              <a:rPr lang="en-US" dirty="0" err="1"/>
              <a:t>stores.prod_exp_date</a:t>
            </a:r>
            <a:r>
              <a:rPr lang="en-US" dirty="0"/>
              <a:t> - "current date") &lt; = 30;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1.1Đăng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user</a:t>
            </a:r>
            <a:br>
              <a:rPr lang="en-US" dirty="0" smtClean="0"/>
            </a:b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28" y="3034075"/>
            <a:ext cx="5707782" cy="2134463"/>
          </a:xfrm>
        </p:spPr>
      </p:pic>
    </p:spTree>
    <p:extLst>
      <p:ext uri="{BB962C8B-B14F-4D97-AF65-F5344CB8AC3E}">
        <p14:creationId xmlns:p14="http://schemas.microsoft.com/office/powerpoint/2010/main" val="273432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</a:t>
            </a:r>
            <a:br>
              <a:rPr lang="en-US" dirty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7" y="2160588"/>
            <a:ext cx="6194544" cy="3881437"/>
          </a:xfrm>
        </p:spPr>
      </p:pic>
    </p:spTree>
    <p:extLst>
      <p:ext uri="{BB962C8B-B14F-4D97-AF65-F5344CB8AC3E}">
        <p14:creationId xmlns:p14="http://schemas.microsoft.com/office/powerpoint/2010/main" val="102324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</a:t>
            </a:r>
            <a:br>
              <a:rPr lang="en-US" dirty="0"/>
            </a:b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63" y="2160588"/>
            <a:ext cx="5608312" cy="3881437"/>
          </a:xfrm>
        </p:spPr>
      </p:pic>
    </p:spTree>
    <p:extLst>
      <p:ext uri="{BB962C8B-B14F-4D97-AF65-F5344CB8AC3E}">
        <p14:creationId xmlns:p14="http://schemas.microsoft.com/office/powerpoint/2010/main" val="26898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</a:t>
            </a:r>
            <a:br>
              <a:rPr lang="en-US" dirty="0"/>
            </a:b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15" y="2160588"/>
            <a:ext cx="6224808" cy="3881437"/>
          </a:xfrm>
        </p:spPr>
      </p:pic>
    </p:spTree>
    <p:extLst>
      <p:ext uri="{BB962C8B-B14F-4D97-AF65-F5344CB8AC3E}">
        <p14:creationId xmlns:p14="http://schemas.microsoft.com/office/powerpoint/2010/main" val="38825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</a:t>
            </a:r>
            <a:br>
              <a:rPr lang="en-US" dirty="0"/>
            </a:b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35" y="2160588"/>
            <a:ext cx="6278368" cy="3881437"/>
          </a:xfrm>
        </p:spPr>
      </p:pic>
    </p:spTree>
    <p:extLst>
      <p:ext uri="{BB962C8B-B14F-4D97-AF65-F5344CB8AC3E}">
        <p14:creationId xmlns:p14="http://schemas.microsoft.com/office/powerpoint/2010/main" val="2049777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853</Words>
  <Application>Microsoft Office PowerPoint</Application>
  <PresentationFormat>Custom</PresentationFormat>
  <Paragraphs>185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Facet</vt:lpstr>
      <vt:lpstr>Báo cáo thực hành cơ sở dữ liệu</vt:lpstr>
      <vt:lpstr>Mục lục</vt:lpstr>
      <vt:lpstr>1. Giới thiệu về ứng dụng</vt:lpstr>
      <vt:lpstr>Đăng nhập vào chương trình:</vt:lpstr>
      <vt:lpstr>1.1Đăng nhập với quyền user Cửa sổ chính chương trình :</vt:lpstr>
      <vt:lpstr>1.1Đăng nhập với quyền user Quản lý thông tin sản phẩm:</vt:lpstr>
      <vt:lpstr>1.1Đăng nhập với quyền user Thêm sản phẩm mới:</vt:lpstr>
      <vt:lpstr>1.1Đăng nhập với quyền user Kiểm tra kho hàng:</vt:lpstr>
      <vt:lpstr>1.1Đăng nhập với quyền user Tìm kiếm sản phẩm:</vt:lpstr>
      <vt:lpstr>1.1Đăng nhập với quyền user  Quản lý khách hàng:</vt:lpstr>
      <vt:lpstr>1.1Đăng nhập với quyền user  Thêm khách hàng:</vt:lpstr>
      <vt:lpstr>1.1Đăng nhập với quyền user  Quản lý bán hàng:</vt:lpstr>
      <vt:lpstr>1.1Đăng nhập với quyền user  Quản lý bán hàng:</vt:lpstr>
      <vt:lpstr>1.1Đăng nhập với quyền user  Quản lý bán hàng:</vt:lpstr>
      <vt:lpstr>1.2Đăng nhập với quyền admin  Cửa sổ chính chương trình</vt:lpstr>
      <vt:lpstr>1.2Đăng nhập với quyền admin  Cửa sổ báo cáo</vt:lpstr>
      <vt:lpstr>1.2Đăng nhập với quyền admin  Quản lí user</vt:lpstr>
      <vt:lpstr>1.2Đăng nhập với quyền admin  Thêm user</vt:lpstr>
      <vt:lpstr>1.2Đăng nhập với quyền admin  Quản lí nhân viên</vt:lpstr>
      <vt:lpstr>1.2Đăng nhập với quyền admin  Thêm nhân viên</vt:lpstr>
      <vt:lpstr>2. Giới thiệu về cơ sở dữ liệu</vt:lpstr>
      <vt:lpstr>PowerPoint Presentation</vt:lpstr>
      <vt:lpstr>PowerPoint Presentation</vt:lpstr>
      <vt:lpstr>PowerPoint Presentation</vt:lpstr>
      <vt:lpstr>PowerPoint Presentation</vt:lpstr>
      <vt:lpstr>2. Giới thiệu về cơ sở dữ liệu</vt:lpstr>
      <vt:lpstr>PowerPoint Presentation</vt:lpstr>
      <vt:lpstr>2. Giới thiệu về cơ sở dữ liệu</vt:lpstr>
      <vt:lpstr>PowerPoint Presentation</vt:lpstr>
      <vt:lpstr>2. Giới thiệu về cơ sở dữ liệu</vt:lpstr>
      <vt:lpstr>PowerPoint Presentation</vt:lpstr>
      <vt:lpstr>2. Giới thiệu về cơ sở dữ liệu</vt:lpstr>
      <vt:lpstr>PowerPoint Presentation</vt:lpstr>
      <vt:lpstr>3.Kết nối CSDL </vt:lpstr>
      <vt:lpstr>4. Một số câu truy vấn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hành cơ sở dữ liệu</dc:title>
  <dc:creator>Khoi</dc:creator>
  <cp:lastModifiedBy>LP</cp:lastModifiedBy>
  <cp:revision>63</cp:revision>
  <dcterms:created xsi:type="dcterms:W3CDTF">2014-12-23T08:33:19Z</dcterms:created>
  <dcterms:modified xsi:type="dcterms:W3CDTF">2014-12-25T13:46:48Z</dcterms:modified>
</cp:coreProperties>
</file>