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Bai Jamjuree"/>
      <p:regular r:id="rId50"/>
      <p:bold r:id="rId51"/>
      <p:italic r:id="rId52"/>
      <p:boldItalic r:id="rId53"/>
    </p:embeddedFont>
    <p:embeddedFont>
      <p:font typeface="Noto Sans Symbols"/>
      <p:regular r:id="rId54"/>
      <p:bold r:id="rId55"/>
    </p:embeddedFont>
    <p:embeddedFont>
      <p:font typeface="Roboto Light"/>
      <p:regular r:id="rId56"/>
      <p:bold r:id="rId57"/>
      <p:italic r:id="rId58"/>
      <p:boldItalic r:id="rId59"/>
    </p:embeddedFont>
    <p:embeddedFont>
      <p:font typeface="Roboto Mon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UAN IGNACIO PL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italic.fntdata"/><Relationship Id="rId61" Type="http://schemas.openxmlformats.org/officeDocument/2006/relationships/font" Target="fonts/RobotoMono-bold.fntdata"/><Relationship Id="rId20" Type="http://schemas.openxmlformats.org/officeDocument/2006/relationships/slide" Target="slides/slide15.xml"/><Relationship Id="rId63" Type="http://schemas.openxmlformats.org/officeDocument/2006/relationships/font" Target="fonts/RobotoMon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on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iJamjuree-bold.fntdata"/><Relationship Id="rId50" Type="http://schemas.openxmlformats.org/officeDocument/2006/relationships/font" Target="fonts/BaiJamjuree-regular.fntdata"/><Relationship Id="rId53" Type="http://schemas.openxmlformats.org/officeDocument/2006/relationships/font" Target="fonts/BaiJamjuree-boldItalic.fntdata"/><Relationship Id="rId52" Type="http://schemas.openxmlformats.org/officeDocument/2006/relationships/font" Target="fonts/BaiJamjuree-italic.fntdata"/><Relationship Id="rId11" Type="http://schemas.openxmlformats.org/officeDocument/2006/relationships/slide" Target="slides/slide6.xml"/><Relationship Id="rId55" Type="http://schemas.openxmlformats.org/officeDocument/2006/relationships/font" Target="fonts/NotoSansSymbols-bold.fntdata"/><Relationship Id="rId10" Type="http://schemas.openxmlformats.org/officeDocument/2006/relationships/slide" Target="slides/slide5.xml"/><Relationship Id="rId54" Type="http://schemas.openxmlformats.org/officeDocument/2006/relationships/font" Target="fonts/NotoSansSymbols-regular.fntdata"/><Relationship Id="rId13" Type="http://schemas.openxmlformats.org/officeDocument/2006/relationships/slide" Target="slides/slide8.xml"/><Relationship Id="rId57" Type="http://schemas.openxmlformats.org/officeDocument/2006/relationships/font" Target="fonts/RobotoLight-bold.fntdata"/><Relationship Id="rId12" Type="http://schemas.openxmlformats.org/officeDocument/2006/relationships/slide" Target="slides/slide7.xml"/><Relationship Id="rId56" Type="http://schemas.openxmlformats.org/officeDocument/2006/relationships/font" Target="fonts/RobotoLight-regular.fntdata"/><Relationship Id="rId15" Type="http://schemas.openxmlformats.org/officeDocument/2006/relationships/slide" Target="slides/slide10.xml"/><Relationship Id="rId59" Type="http://schemas.openxmlformats.org/officeDocument/2006/relationships/font" Target="fonts/RobotoLight-boldItalic.fntdata"/><Relationship Id="rId14" Type="http://schemas.openxmlformats.org/officeDocument/2006/relationships/slide" Target="slides/slide9.xml"/><Relationship Id="rId58" Type="http://schemas.openxmlformats.org/officeDocument/2006/relationships/font" Target="fonts/Roboto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9-13T14:21:15.335">
    <p:pos x="6000" y="0"/>
    <p:text>Habría que hacer un pequeño comentario de lo que vamos a presentar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7f2bdaa7c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37f2bdaa7c8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7f2bdaa7c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7f2bdaa7c8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7ec21de02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37ec21de028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7eff2b1da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37eff2b1da6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7f2bdaa7c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37f2bdaa7c8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7ecd99c15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37ecd99c15d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7ecd99c15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37ecd99c15d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7f054fb2f8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37f054fb2f8_1_2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7f2bdaa7c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37f2bdaa7c8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7ecd99c15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37ecd99c15d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7ecd99c15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37ecd99c15d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7ecd99c15d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7ecd99c15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7ef060ba9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7ef060ba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7f2bdaa7c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37f2bdaa7c8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7f2bdaa7c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37f2bdaa7c8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7ecd99c1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37ecd99c15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7f2bdaa7c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37f2bdaa7c8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7f2bdaa7c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37f2bdaa7c8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7f80c3ba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37f80c3baa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7f2bdaa7c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37f2bdaa7c8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7ecd99c15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37ecd99c15d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7f2bdaa7c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37f2bdaa7c8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7f2bdaa7c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37f2bdaa7c8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7ecd99c15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37ecd99c15d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7f4c0c74e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7f4c0c74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7f4c0c74ed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7f4c0c74e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7f4c0c74ed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7f4c0c74e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7f4c0c74ed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7f4c0c74e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7f2bdaa7c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37f2bdaa7c8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7ec21de02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37ec21de028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7f4c0c74e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7f4c0c74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7f80c3ba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37f80c3baa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7f2bdaa7c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37f2bdaa7c8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7eff2b1da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37eff2b1da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7ec21de02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37ec21de028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7f054fb2f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37f054fb2f8_0_2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7f2bdaa7c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37f2bdaa7c8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hyperlink" Target="https://bit.ly/3A1uf1Q" TargetMode="External"/><Relationship Id="rId5"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6" name="Shape 6"/>
        <p:cNvGrpSpPr/>
        <p:nvPr/>
      </p:nvGrpSpPr>
      <p:grpSpPr>
        <a:xfrm>
          <a:off x="0" y="0"/>
          <a:ext cx="0" cy="0"/>
          <a:chOff x="0" y="0"/>
          <a:chExt cx="0" cy="0"/>
        </a:xfrm>
      </p:grpSpPr>
      <p:sp>
        <p:nvSpPr>
          <p:cNvPr id="7" name="Google Shape;7;p2"/>
          <p:cNvSpPr txBox="1"/>
          <p:nvPr>
            <p:ph idx="1" type="body"/>
          </p:nvPr>
        </p:nvSpPr>
        <p:spPr>
          <a:xfrm>
            <a:off x="-23040" y="0"/>
            <a:ext cx="918972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2"/>
          <p:cNvSpPr txBox="1"/>
          <p:nvPr>
            <p:ph type="title"/>
          </p:nvPr>
        </p:nvSpPr>
        <p:spPr>
          <a:xfrm>
            <a:off x="228600" y="3455640"/>
            <a:ext cx="8686440" cy="12427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5">
  <p:cSld name="CUSTOM_5">
    <p:bg>
      <p:bgPr>
        <a:solidFill>
          <a:schemeClr val="lt1"/>
        </a:solidFill>
      </p:bgPr>
    </p:bg>
    <p:spTree>
      <p:nvGrpSpPr>
        <p:cNvPr id="42" name="Shape 42"/>
        <p:cNvGrpSpPr/>
        <p:nvPr/>
      </p:nvGrpSpPr>
      <p:grpSpPr>
        <a:xfrm>
          <a:off x="0" y="0"/>
          <a:ext cx="0" cy="0"/>
          <a:chOff x="0" y="0"/>
          <a:chExt cx="0" cy="0"/>
        </a:xfrm>
      </p:grpSpPr>
      <p:sp>
        <p:nvSpPr>
          <p:cNvPr id="43" name="Google Shape;43;p11"/>
          <p:cNvSpPr txBox="1"/>
          <p:nvPr>
            <p:ph idx="1" type="body"/>
          </p:nvPr>
        </p:nvSpPr>
        <p:spPr>
          <a:xfrm>
            <a:off x="360" y="0"/>
            <a:ext cx="914364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4" name="Google Shape;44;p11"/>
          <p:cNvSpPr txBox="1"/>
          <p:nvPr>
            <p:ph type="title"/>
          </p:nvPr>
        </p:nvSpPr>
        <p:spPr>
          <a:xfrm>
            <a:off x="4275720" y="2525400"/>
            <a:ext cx="4639680" cy="21729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3">
  <p:cSld name="CUSTOM_3">
    <p:bg>
      <p:bgPr>
        <a:solidFill>
          <a:schemeClr val="lt1"/>
        </a:solidFill>
      </p:bgPr>
    </p:bg>
    <p:spTree>
      <p:nvGrpSpPr>
        <p:cNvPr id="45" name="Shape 45"/>
        <p:cNvGrpSpPr/>
        <p:nvPr/>
      </p:nvGrpSpPr>
      <p:grpSpPr>
        <a:xfrm>
          <a:off x="0" y="0"/>
          <a:ext cx="0" cy="0"/>
          <a:chOff x="0" y="0"/>
          <a:chExt cx="0" cy="0"/>
        </a:xfrm>
      </p:grpSpPr>
      <p:sp>
        <p:nvSpPr>
          <p:cNvPr id="46" name="Google Shape;46;p12"/>
          <p:cNvSpPr txBox="1"/>
          <p:nvPr>
            <p:ph idx="1" type="body"/>
          </p:nvPr>
        </p:nvSpPr>
        <p:spPr>
          <a:xfrm>
            <a:off x="-6840" y="-3600"/>
            <a:ext cx="914364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Google Shape;47;p12"/>
          <p:cNvSpPr txBox="1"/>
          <p:nvPr>
            <p:ph type="title"/>
          </p:nvPr>
        </p:nvSpPr>
        <p:spPr>
          <a:xfrm>
            <a:off x="228600" y="3655080"/>
            <a:ext cx="4378320" cy="9421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bg>
      <p:bgPr>
        <a:solidFill>
          <a:schemeClr val="lt1"/>
        </a:solidFill>
      </p:bgPr>
    </p:bg>
    <p:spTree>
      <p:nvGrpSpPr>
        <p:cNvPr id="48" name="Shape 48"/>
        <p:cNvGrpSpPr/>
        <p:nvPr/>
      </p:nvGrpSpPr>
      <p:grpSpPr>
        <a:xfrm>
          <a:off x="0" y="0"/>
          <a:ext cx="0" cy="0"/>
          <a:chOff x="0" y="0"/>
          <a:chExt cx="0" cy="0"/>
        </a:xfrm>
      </p:grpSpPr>
      <p:sp>
        <p:nvSpPr>
          <p:cNvPr id="49" name="Google Shape;49;p13"/>
          <p:cNvSpPr txBox="1"/>
          <p:nvPr>
            <p:ph idx="1" type="body"/>
          </p:nvPr>
        </p:nvSpPr>
        <p:spPr>
          <a:xfrm>
            <a:off x="0" y="0"/>
            <a:ext cx="914364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13"/>
          <p:cNvSpPr txBox="1"/>
          <p:nvPr>
            <p:ph type="title"/>
          </p:nvPr>
        </p:nvSpPr>
        <p:spPr>
          <a:xfrm>
            <a:off x="228960" y="3153240"/>
            <a:ext cx="8365680" cy="103284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1" name="Google Shape;51;p13"/>
          <p:cNvSpPr txBox="1"/>
          <p:nvPr>
            <p:ph idx="2" type="title"/>
          </p:nvPr>
        </p:nvSpPr>
        <p:spPr>
          <a:xfrm>
            <a:off x="228960" y="2219760"/>
            <a:ext cx="1366920" cy="103284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6">
  <p:cSld name="CUSTOM_6">
    <p:bg>
      <p:bgPr>
        <a:solidFill>
          <a:schemeClr val="lt1"/>
        </a:solidFill>
      </p:bgPr>
    </p:bg>
    <p:spTree>
      <p:nvGrpSpPr>
        <p:cNvPr id="52" name="Shape 52"/>
        <p:cNvGrpSpPr/>
        <p:nvPr/>
      </p:nvGrpSpPr>
      <p:grpSpPr>
        <a:xfrm>
          <a:off x="0" y="0"/>
          <a:ext cx="0" cy="0"/>
          <a:chOff x="0" y="0"/>
          <a:chExt cx="0" cy="0"/>
        </a:xfrm>
      </p:grpSpPr>
      <p:pic>
        <p:nvPicPr>
          <p:cNvPr id="53" name="Google Shape;53;p14"/>
          <p:cNvPicPr preferRelativeResize="0"/>
          <p:nvPr/>
        </p:nvPicPr>
        <p:blipFill rotWithShape="1">
          <a:blip r:embed="rId2">
            <a:alphaModFix/>
          </a:blip>
          <a:srcRect b="0" l="6382" r="6393" t="0"/>
          <a:stretch/>
        </p:blipFill>
        <p:spPr>
          <a:xfrm flipH="1" rot="10800000">
            <a:off x="4023720" y="1527120"/>
            <a:ext cx="8813520" cy="5851440"/>
          </a:xfrm>
          <a:prstGeom prst="rect">
            <a:avLst/>
          </a:prstGeom>
          <a:noFill/>
          <a:ln>
            <a:noFill/>
          </a:ln>
        </p:spPr>
      </p:pic>
      <p:pic>
        <p:nvPicPr>
          <p:cNvPr id="54" name="Google Shape;54;p14"/>
          <p:cNvPicPr preferRelativeResize="0"/>
          <p:nvPr/>
        </p:nvPicPr>
        <p:blipFill rotWithShape="1">
          <a:blip r:embed="rId3">
            <a:alphaModFix/>
          </a:blip>
          <a:srcRect b="-4958" l="0" r="0" t="3115"/>
          <a:stretch/>
        </p:blipFill>
        <p:spPr>
          <a:xfrm flipH="1" rot="10800000">
            <a:off x="4385520" y="-4385520"/>
            <a:ext cx="12059280" cy="1228212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7">
  <p:cSld name="CUSTOM_7">
    <p:bg>
      <p:bgPr>
        <a:solidFill>
          <a:schemeClr val="lt1"/>
        </a:solidFill>
      </p:bgPr>
    </p:bg>
    <p:spTree>
      <p:nvGrpSpPr>
        <p:cNvPr id="55" name="Shape 55"/>
        <p:cNvGrpSpPr/>
        <p:nvPr/>
      </p:nvGrpSpPr>
      <p:grpSpPr>
        <a:xfrm>
          <a:off x="0" y="0"/>
          <a:ext cx="0" cy="0"/>
          <a:chOff x="0" y="0"/>
          <a:chExt cx="0" cy="0"/>
        </a:xfrm>
      </p:grpSpPr>
      <p:pic>
        <p:nvPicPr>
          <p:cNvPr id="56" name="Google Shape;56;p15"/>
          <p:cNvPicPr preferRelativeResize="0"/>
          <p:nvPr/>
        </p:nvPicPr>
        <p:blipFill rotWithShape="1">
          <a:blip r:embed="rId2">
            <a:alphaModFix/>
          </a:blip>
          <a:srcRect b="0" l="6382" r="6393" t="0"/>
          <a:stretch/>
        </p:blipFill>
        <p:spPr>
          <a:xfrm flipH="1" rot="10800000">
            <a:off x="4586400" y="-353880"/>
            <a:ext cx="8813520" cy="5851440"/>
          </a:xfrm>
          <a:prstGeom prst="rect">
            <a:avLst/>
          </a:prstGeom>
          <a:noFill/>
          <a:ln>
            <a:noFill/>
          </a:ln>
        </p:spPr>
      </p:pic>
      <p:pic>
        <p:nvPicPr>
          <p:cNvPr id="57" name="Google Shape;57;p15"/>
          <p:cNvPicPr preferRelativeResize="0"/>
          <p:nvPr/>
        </p:nvPicPr>
        <p:blipFill rotWithShape="1">
          <a:blip r:embed="rId3">
            <a:alphaModFix/>
          </a:blip>
          <a:srcRect b="-4958" l="0" r="0" t="3115"/>
          <a:stretch/>
        </p:blipFill>
        <p:spPr>
          <a:xfrm flipH="1" rot="10800000">
            <a:off x="1513800" y="-6220080"/>
            <a:ext cx="12059280" cy="1228212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bg>
      <p:bgPr>
        <a:solidFill>
          <a:schemeClr val="lt1"/>
        </a:solidFill>
      </p:bgPr>
    </p:bg>
    <p:spTree>
      <p:nvGrpSpPr>
        <p:cNvPr id="58" name="Shape 58"/>
        <p:cNvGrpSpPr/>
        <p:nvPr/>
      </p:nvGrpSpPr>
      <p:grpSpPr>
        <a:xfrm>
          <a:off x="0" y="0"/>
          <a:ext cx="0" cy="0"/>
          <a:chOff x="0" y="0"/>
          <a:chExt cx="0" cy="0"/>
        </a:xfrm>
      </p:grpSpPr>
      <p:sp>
        <p:nvSpPr>
          <p:cNvPr id="59" name="Google Shape;59;p16"/>
          <p:cNvSpPr txBox="1"/>
          <p:nvPr>
            <p:ph idx="1" type="body"/>
          </p:nvPr>
        </p:nvSpPr>
        <p:spPr>
          <a:xfrm>
            <a:off x="228600" y="521280"/>
            <a:ext cx="8686440" cy="29966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0" name="Google Shape;60;p16"/>
          <p:cNvSpPr txBox="1"/>
          <p:nvPr>
            <p:ph type="title"/>
          </p:nvPr>
        </p:nvSpPr>
        <p:spPr>
          <a:xfrm>
            <a:off x="228600" y="3809880"/>
            <a:ext cx="8686440" cy="8323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pic>
        <p:nvPicPr>
          <p:cNvPr id="61" name="Google Shape;61;p16"/>
          <p:cNvPicPr preferRelativeResize="0"/>
          <p:nvPr/>
        </p:nvPicPr>
        <p:blipFill rotWithShape="1">
          <a:blip r:embed="rId2">
            <a:alphaModFix/>
          </a:blip>
          <a:srcRect b="0" l="6382" r="6393" t="0"/>
          <a:stretch/>
        </p:blipFill>
        <p:spPr>
          <a:xfrm flipH="1" rot="10800000">
            <a:off x="4023720" y="1527120"/>
            <a:ext cx="8813520" cy="5851440"/>
          </a:xfrm>
          <a:prstGeom prst="rect">
            <a:avLst/>
          </a:prstGeom>
          <a:noFill/>
          <a:ln>
            <a:noFill/>
          </a:ln>
        </p:spPr>
      </p:pic>
      <p:pic>
        <p:nvPicPr>
          <p:cNvPr id="62" name="Google Shape;62;p16"/>
          <p:cNvPicPr preferRelativeResize="0"/>
          <p:nvPr/>
        </p:nvPicPr>
        <p:blipFill rotWithShape="1">
          <a:blip r:embed="rId3">
            <a:alphaModFix/>
          </a:blip>
          <a:srcRect b="-4958" l="0" r="0" t="3115"/>
          <a:stretch/>
        </p:blipFill>
        <p:spPr>
          <a:xfrm flipH="1" rot="10800000">
            <a:off x="4385520" y="-4385520"/>
            <a:ext cx="12059280" cy="1228212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Obj">
  <p:cSld name="TWO_OBJECTS">
    <p:bg>
      <p:bgPr>
        <a:solidFill>
          <a:schemeClr val="lt1"/>
        </a:solidFill>
      </p:bgPr>
    </p:bg>
    <p:spTree>
      <p:nvGrpSpPr>
        <p:cNvPr id="63" name="Shape 63"/>
        <p:cNvGrpSpPr/>
        <p:nvPr/>
      </p:nvGrpSpPr>
      <p:grpSpPr>
        <a:xfrm>
          <a:off x="0" y="0"/>
          <a:ext cx="0" cy="0"/>
          <a:chOff x="0" y="0"/>
          <a:chExt cx="0" cy="0"/>
        </a:xfrm>
      </p:grpSpPr>
      <p:sp>
        <p:nvSpPr>
          <p:cNvPr id="64" name="Google Shape;64;p17"/>
          <p:cNvSpPr txBox="1"/>
          <p:nvPr>
            <p:ph type="title"/>
          </p:nvPr>
        </p:nvSpPr>
        <p:spPr>
          <a:xfrm>
            <a:off x="228600" y="3983400"/>
            <a:ext cx="7703640" cy="6591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bg>
      <p:bgPr>
        <a:solidFill>
          <a:schemeClr val="lt1"/>
        </a:solidFill>
      </p:bgPr>
    </p:bg>
    <p:spTree>
      <p:nvGrpSpPr>
        <p:cNvPr id="65" name="Shape 65"/>
        <p:cNvGrpSpPr/>
        <p:nvPr/>
      </p:nvGrpSpPr>
      <p:grpSpPr>
        <a:xfrm>
          <a:off x="0" y="0"/>
          <a:ext cx="0" cy="0"/>
          <a:chOff x="0" y="0"/>
          <a:chExt cx="0" cy="0"/>
        </a:xfrm>
      </p:grpSpPr>
      <p:sp>
        <p:nvSpPr>
          <p:cNvPr id="66" name="Google Shape;66;p18"/>
          <p:cNvSpPr txBox="1"/>
          <p:nvPr>
            <p:ph type="title"/>
          </p:nvPr>
        </p:nvSpPr>
        <p:spPr>
          <a:xfrm>
            <a:off x="228600" y="3983400"/>
            <a:ext cx="7703640" cy="6591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bg>
      <p:bgPr>
        <a:solidFill>
          <a:schemeClr val="lt1"/>
        </a:solidFill>
      </p:bgPr>
    </p:bg>
    <p:spTree>
      <p:nvGrpSpPr>
        <p:cNvPr id="67" name="Shape 67"/>
        <p:cNvGrpSpPr/>
        <p:nvPr/>
      </p:nvGrpSpPr>
      <p:grpSpPr>
        <a:xfrm>
          <a:off x="0" y="0"/>
          <a:ext cx="0" cy="0"/>
          <a:chOff x="0" y="0"/>
          <a:chExt cx="0" cy="0"/>
        </a:xfrm>
      </p:grpSpPr>
      <p:pic>
        <p:nvPicPr>
          <p:cNvPr id="68" name="Google Shape;68;p19"/>
          <p:cNvPicPr preferRelativeResize="0"/>
          <p:nvPr/>
        </p:nvPicPr>
        <p:blipFill rotWithShape="1">
          <a:blip r:embed="rId2">
            <a:alphaModFix/>
          </a:blip>
          <a:srcRect b="-4958" l="0" r="0" t="3115"/>
          <a:stretch/>
        </p:blipFill>
        <p:spPr>
          <a:xfrm flipH="1" rot="10800000">
            <a:off x="-4774680" y="-7824240"/>
            <a:ext cx="12059280" cy="12282120"/>
          </a:xfrm>
          <a:prstGeom prst="rect">
            <a:avLst/>
          </a:prstGeom>
          <a:noFill/>
          <a:ln>
            <a:noFill/>
          </a:ln>
        </p:spPr>
      </p:pic>
      <p:sp>
        <p:nvSpPr>
          <p:cNvPr id="69" name="Google Shape;69;p19"/>
          <p:cNvSpPr txBox="1"/>
          <p:nvPr>
            <p:ph idx="1" type="body"/>
          </p:nvPr>
        </p:nvSpPr>
        <p:spPr>
          <a:xfrm>
            <a:off x="5900400" y="0"/>
            <a:ext cx="324324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0" name="Google Shape;70;p19"/>
          <p:cNvSpPr txBox="1"/>
          <p:nvPr>
            <p:ph type="title"/>
          </p:nvPr>
        </p:nvSpPr>
        <p:spPr>
          <a:xfrm>
            <a:off x="228600" y="3809880"/>
            <a:ext cx="5222520" cy="8323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bg>
      <p:bgPr>
        <a:solidFill>
          <a:schemeClr val="lt1"/>
        </a:solidFill>
      </p:bgPr>
    </p:bg>
    <p:spTree>
      <p:nvGrpSpPr>
        <p:cNvPr id="71" name="Shape 71"/>
        <p:cNvGrpSpPr/>
        <p:nvPr/>
      </p:nvGrpSpPr>
      <p:grpSpPr>
        <a:xfrm>
          <a:off x="0" y="0"/>
          <a:ext cx="0" cy="0"/>
          <a:chOff x="0" y="0"/>
          <a:chExt cx="0" cy="0"/>
        </a:xfrm>
      </p:grpSpPr>
      <p:sp>
        <p:nvSpPr>
          <p:cNvPr id="72" name="Google Shape;72;p20"/>
          <p:cNvSpPr txBox="1"/>
          <p:nvPr>
            <p:ph type="title"/>
          </p:nvPr>
        </p:nvSpPr>
        <p:spPr>
          <a:xfrm>
            <a:off x="1261440" y="1756800"/>
            <a:ext cx="3672360" cy="162936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pic>
        <p:nvPicPr>
          <p:cNvPr id="73" name="Google Shape;73;p20"/>
          <p:cNvPicPr preferRelativeResize="0"/>
          <p:nvPr/>
        </p:nvPicPr>
        <p:blipFill rotWithShape="1">
          <a:blip r:embed="rId2">
            <a:alphaModFix/>
          </a:blip>
          <a:srcRect b="-4958" l="0" r="0" t="3115"/>
          <a:stretch/>
        </p:blipFill>
        <p:spPr>
          <a:xfrm flipH="1">
            <a:off x="3021120" y="-1942200"/>
            <a:ext cx="12059280" cy="12282120"/>
          </a:xfrm>
          <a:prstGeom prst="rect">
            <a:avLst/>
          </a:prstGeom>
          <a:noFill/>
          <a:ln>
            <a:noFill/>
          </a:ln>
        </p:spPr>
      </p:pic>
      <p:pic>
        <p:nvPicPr>
          <p:cNvPr id="74" name="Google Shape;74;p20"/>
          <p:cNvPicPr preferRelativeResize="0"/>
          <p:nvPr/>
        </p:nvPicPr>
        <p:blipFill rotWithShape="1">
          <a:blip r:embed="rId3">
            <a:alphaModFix/>
          </a:blip>
          <a:srcRect b="0" l="6382" r="6393" t="0"/>
          <a:stretch/>
        </p:blipFill>
        <p:spPr>
          <a:xfrm flipH="1">
            <a:off x="4167720" y="2436120"/>
            <a:ext cx="8813520" cy="58514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 type="blank">
  <p:cSld name="BLANK">
    <p:bg>
      <p:bgPr>
        <a:solidFill>
          <a:schemeClr val="lt1"/>
        </a:solidFill>
      </p:bgPr>
    </p:bg>
    <p:spTree>
      <p:nvGrpSpPr>
        <p:cNvPr id="9" name="Shape 9"/>
        <p:cNvGrpSpPr/>
        <p:nvPr/>
      </p:nvGrpSpPr>
      <p:grpSpPr>
        <a:xfrm>
          <a:off x="0" y="0"/>
          <a:ext cx="0" cy="0"/>
          <a:chOff x="0" y="0"/>
          <a:chExt cx="0" cy="0"/>
        </a:xfrm>
      </p:grpSpPr>
      <p:pic>
        <p:nvPicPr>
          <p:cNvPr id="10" name="Google Shape;10;p3"/>
          <p:cNvPicPr preferRelativeResize="0"/>
          <p:nvPr/>
        </p:nvPicPr>
        <p:blipFill rotWithShape="1">
          <a:blip r:embed="rId2">
            <a:alphaModFix/>
          </a:blip>
          <a:srcRect b="-4958" l="0" r="0" t="3115"/>
          <a:stretch/>
        </p:blipFill>
        <p:spPr>
          <a:xfrm flipH="1" rot="10800000">
            <a:off x="4696920" y="-2590920"/>
            <a:ext cx="12059280" cy="12282120"/>
          </a:xfrm>
          <a:prstGeom prst="rect">
            <a:avLst/>
          </a:prstGeom>
          <a:noFill/>
          <a:ln>
            <a:noFill/>
          </a:ln>
        </p:spPr>
      </p:pic>
      <p:sp>
        <p:nvSpPr>
          <p:cNvPr id="11" name="Google Shape;11;p3"/>
          <p:cNvSpPr txBox="1"/>
          <p:nvPr>
            <p:ph idx="1" type="body"/>
          </p:nvPr>
        </p:nvSpPr>
        <p:spPr>
          <a:xfrm>
            <a:off x="360" y="0"/>
            <a:ext cx="488592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 name="Google Shape;12;p3"/>
          <p:cNvSpPr txBox="1"/>
          <p:nvPr>
            <p:ph type="title"/>
          </p:nvPr>
        </p:nvSpPr>
        <p:spPr>
          <a:xfrm>
            <a:off x="5208120" y="2760120"/>
            <a:ext cx="3706920" cy="188208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bg>
      <p:bgPr>
        <a:solidFill>
          <a:schemeClr val="lt1"/>
        </a:solidFill>
      </p:bgPr>
    </p:bg>
    <p:spTree>
      <p:nvGrpSpPr>
        <p:cNvPr id="75" name="Shape 75"/>
        <p:cNvGrpSpPr/>
        <p:nvPr/>
      </p:nvGrpSpPr>
      <p:grpSpPr>
        <a:xfrm>
          <a:off x="0" y="0"/>
          <a:ext cx="0" cy="0"/>
          <a:chOff x="0" y="0"/>
          <a:chExt cx="0" cy="0"/>
        </a:xfrm>
      </p:grpSpPr>
      <p:pic>
        <p:nvPicPr>
          <p:cNvPr id="76" name="Google Shape;76;p21"/>
          <p:cNvPicPr preferRelativeResize="0"/>
          <p:nvPr/>
        </p:nvPicPr>
        <p:blipFill rotWithShape="1">
          <a:blip r:embed="rId2">
            <a:alphaModFix/>
          </a:blip>
          <a:srcRect b="-4958" l="0" r="0" t="3115"/>
          <a:stretch/>
        </p:blipFill>
        <p:spPr>
          <a:xfrm flipH="1" rot="10800000">
            <a:off x="4020840" y="-2622240"/>
            <a:ext cx="12059280" cy="12282120"/>
          </a:xfrm>
          <a:prstGeom prst="rect">
            <a:avLst/>
          </a:prstGeom>
          <a:noFill/>
          <a:ln>
            <a:noFill/>
          </a:ln>
        </p:spPr>
      </p:pic>
      <p:sp>
        <p:nvSpPr>
          <p:cNvPr id="77" name="Google Shape;77;p21"/>
          <p:cNvSpPr txBox="1"/>
          <p:nvPr>
            <p:ph type="title"/>
          </p:nvPr>
        </p:nvSpPr>
        <p:spPr>
          <a:xfrm>
            <a:off x="1367640" y="677880"/>
            <a:ext cx="6408720" cy="18169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bg>
      <p:bgPr>
        <a:solidFill>
          <a:schemeClr val="lt1"/>
        </a:solidFill>
      </p:bgPr>
    </p:bg>
    <p:spTree>
      <p:nvGrpSpPr>
        <p:cNvPr id="78" name="Shape 78"/>
        <p:cNvGrpSpPr/>
        <p:nvPr/>
      </p:nvGrpSpPr>
      <p:grpSpPr>
        <a:xfrm>
          <a:off x="0" y="0"/>
          <a:ext cx="0" cy="0"/>
          <a:chOff x="0" y="0"/>
          <a:chExt cx="0" cy="0"/>
        </a:xfrm>
      </p:grpSpPr>
      <p:sp>
        <p:nvSpPr>
          <p:cNvPr id="79" name="Google Shape;79;p22"/>
          <p:cNvSpPr txBox="1"/>
          <p:nvPr>
            <p:ph idx="1" type="body"/>
          </p:nvPr>
        </p:nvSpPr>
        <p:spPr>
          <a:xfrm>
            <a:off x="0" y="0"/>
            <a:ext cx="914364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stStyle>
          <a:p/>
        </p:txBody>
      </p:sp>
      <p:sp>
        <p:nvSpPr>
          <p:cNvPr id="80" name="Google Shape;80;p22"/>
          <p:cNvSpPr txBox="1"/>
          <p:nvPr>
            <p:ph type="title"/>
          </p:nvPr>
        </p:nvSpPr>
        <p:spPr>
          <a:xfrm>
            <a:off x="4969080" y="3721320"/>
            <a:ext cx="3946320" cy="8841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
  <p:cSld name="CUSTOM_4_2">
    <p:bg>
      <p:bgPr>
        <a:solidFill>
          <a:schemeClr val="lt1"/>
        </a:solidFill>
      </p:bgPr>
    </p:bg>
    <p:spTree>
      <p:nvGrpSpPr>
        <p:cNvPr id="13" name="Shape 13"/>
        <p:cNvGrpSpPr/>
        <p:nvPr/>
      </p:nvGrpSpPr>
      <p:grpSpPr>
        <a:xfrm>
          <a:off x="0" y="0"/>
          <a:ext cx="0" cy="0"/>
          <a:chOff x="0" y="0"/>
          <a:chExt cx="0" cy="0"/>
        </a:xfrm>
      </p:grpSpPr>
      <p:sp>
        <p:nvSpPr>
          <p:cNvPr id="14" name="Google Shape;14;p4"/>
          <p:cNvSpPr txBox="1"/>
          <p:nvPr>
            <p:ph type="title"/>
          </p:nvPr>
        </p:nvSpPr>
        <p:spPr>
          <a:xfrm>
            <a:off x="1446840" y="614880"/>
            <a:ext cx="6915960" cy="1846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pic>
        <p:nvPicPr>
          <p:cNvPr id="15" name="Google Shape;15;p4"/>
          <p:cNvPicPr preferRelativeResize="0"/>
          <p:nvPr/>
        </p:nvPicPr>
        <p:blipFill rotWithShape="1">
          <a:blip r:embed="rId2">
            <a:alphaModFix/>
          </a:blip>
          <a:srcRect b="-4958" l="0" r="0" t="3115"/>
          <a:stretch/>
        </p:blipFill>
        <p:spPr>
          <a:xfrm>
            <a:off x="-5568840" y="-2605320"/>
            <a:ext cx="12059280" cy="12282120"/>
          </a:xfrm>
          <a:prstGeom prst="rect">
            <a:avLst/>
          </a:prstGeom>
          <a:noFill/>
          <a:ln>
            <a:noFill/>
          </a:ln>
        </p:spPr>
      </p:pic>
      <p:pic>
        <p:nvPicPr>
          <p:cNvPr id="16" name="Google Shape;16;p4"/>
          <p:cNvPicPr preferRelativeResize="0"/>
          <p:nvPr/>
        </p:nvPicPr>
        <p:blipFill rotWithShape="1">
          <a:blip r:embed="rId3">
            <a:alphaModFix/>
          </a:blip>
          <a:srcRect b="0" l="6382" r="6393" t="0"/>
          <a:stretch/>
        </p:blipFill>
        <p:spPr>
          <a:xfrm>
            <a:off x="-3469680" y="1772640"/>
            <a:ext cx="8813520" cy="5851440"/>
          </a:xfrm>
          <a:prstGeom prst="rect">
            <a:avLst/>
          </a:prstGeom>
          <a:noFill/>
          <a:ln>
            <a:noFill/>
          </a:ln>
        </p:spPr>
      </p:pic>
      <p:sp>
        <p:nvSpPr>
          <p:cNvPr id="17" name="Google Shape;17;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2">
  <p:cSld name="CUSTOM_2">
    <p:bg>
      <p:bgPr>
        <a:solidFill>
          <a:schemeClr val="lt1"/>
        </a:solidFill>
      </p:bgPr>
    </p:bg>
    <p:spTree>
      <p:nvGrpSpPr>
        <p:cNvPr id="18" name="Shape 18"/>
        <p:cNvGrpSpPr/>
        <p:nvPr/>
      </p:nvGrpSpPr>
      <p:grpSpPr>
        <a:xfrm>
          <a:off x="0" y="0"/>
          <a:ext cx="0" cy="0"/>
          <a:chOff x="0" y="0"/>
          <a:chExt cx="0" cy="0"/>
        </a:xfrm>
      </p:grpSpPr>
      <p:pic>
        <p:nvPicPr>
          <p:cNvPr id="19" name="Google Shape;19;p5"/>
          <p:cNvPicPr preferRelativeResize="0"/>
          <p:nvPr/>
        </p:nvPicPr>
        <p:blipFill rotWithShape="1">
          <a:blip r:embed="rId2">
            <a:alphaModFix/>
          </a:blip>
          <a:srcRect b="0" l="6382" r="6393" t="0"/>
          <a:stretch/>
        </p:blipFill>
        <p:spPr>
          <a:xfrm flipH="1" rot="10800000">
            <a:off x="4586400" y="-353880"/>
            <a:ext cx="8813520" cy="5851440"/>
          </a:xfrm>
          <a:prstGeom prst="rect">
            <a:avLst/>
          </a:prstGeom>
          <a:noFill/>
          <a:ln>
            <a:noFill/>
          </a:ln>
        </p:spPr>
      </p:pic>
      <p:pic>
        <p:nvPicPr>
          <p:cNvPr id="20" name="Google Shape;20;p5"/>
          <p:cNvPicPr preferRelativeResize="0"/>
          <p:nvPr/>
        </p:nvPicPr>
        <p:blipFill rotWithShape="1">
          <a:blip r:embed="rId3">
            <a:alphaModFix/>
          </a:blip>
          <a:srcRect b="-4958" l="0" r="0" t="3115"/>
          <a:stretch/>
        </p:blipFill>
        <p:spPr>
          <a:xfrm flipH="1" rot="10800000">
            <a:off x="1513800" y="-6220080"/>
            <a:ext cx="12059280" cy="12282120"/>
          </a:xfrm>
          <a:prstGeom prst="rect">
            <a:avLst/>
          </a:prstGeom>
          <a:noFill/>
          <a:ln>
            <a:noFill/>
          </a:ln>
        </p:spPr>
      </p:pic>
      <p:sp>
        <p:nvSpPr>
          <p:cNvPr id="21" name="Google Shape;21;p5"/>
          <p:cNvSpPr txBox="1"/>
          <p:nvPr>
            <p:ph type="title"/>
          </p:nvPr>
        </p:nvSpPr>
        <p:spPr>
          <a:xfrm>
            <a:off x="713160" y="1639080"/>
            <a:ext cx="5357160" cy="13291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 name="Google Shape;22;p5"/>
          <p:cNvSpPr/>
          <p:nvPr/>
        </p:nvSpPr>
        <p:spPr>
          <a:xfrm>
            <a:off x="713160" y="4048560"/>
            <a:ext cx="5357160" cy="4370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000" u="none" cap="none" strike="noStrike">
                <a:solidFill>
                  <a:schemeClr val="dk1"/>
                </a:solidFill>
                <a:latin typeface="Bai Jamjuree"/>
                <a:ea typeface="Bai Jamjuree"/>
                <a:cs typeface="Bai Jamjuree"/>
                <a:sym typeface="Bai Jamjuree"/>
              </a:rPr>
              <a:t>CREDITS:</a:t>
            </a:r>
            <a:r>
              <a:rPr b="0" i="0" lang="en-US" sz="1000" u="none" cap="none" strike="noStrike">
                <a:solidFill>
                  <a:schemeClr val="dk1"/>
                </a:solidFill>
                <a:latin typeface="Bai Jamjuree"/>
                <a:ea typeface="Bai Jamjuree"/>
                <a:cs typeface="Bai Jamjuree"/>
                <a:sym typeface="Bai Jamjuree"/>
              </a:rPr>
              <a:t> This presentation template was created by </a:t>
            </a:r>
            <a:r>
              <a:rPr b="1" i="0" lang="en-US" sz="1000" u="sng" cap="none" strike="noStrike">
                <a:solidFill>
                  <a:schemeClr val="hlink"/>
                </a:solidFill>
                <a:latin typeface="Bai Jamjuree"/>
                <a:ea typeface="Bai Jamjuree"/>
                <a:cs typeface="Bai Jamjuree"/>
                <a:sym typeface="Bai Jamjuree"/>
                <a:hlinkClick r:id="rId4"/>
              </a:rPr>
              <a:t>Slidesgo</a:t>
            </a:r>
            <a:r>
              <a:rPr b="0" i="0" lang="en-US" sz="1000" u="none" cap="none" strike="noStrike">
                <a:solidFill>
                  <a:schemeClr val="dk1"/>
                </a:solidFill>
                <a:latin typeface="Bai Jamjuree"/>
                <a:ea typeface="Bai Jamjuree"/>
                <a:cs typeface="Bai Jamjuree"/>
                <a:sym typeface="Bai Jamjuree"/>
              </a:rPr>
              <a:t>, and includes icons, infographics &amp; images by </a:t>
            </a:r>
            <a:r>
              <a:rPr b="1" i="0" lang="en-US" sz="1000" u="sng" cap="none" strike="noStrike">
                <a:solidFill>
                  <a:schemeClr val="hlink"/>
                </a:solidFill>
                <a:latin typeface="Bai Jamjuree"/>
                <a:ea typeface="Bai Jamjuree"/>
                <a:cs typeface="Bai Jamjuree"/>
                <a:sym typeface="Bai Jamjuree"/>
                <a:hlinkClick r:id="rId5"/>
              </a:rPr>
              <a:t>Freepik</a:t>
            </a:r>
            <a:r>
              <a:rPr b="0" i="0" lang="en-US" sz="1000" u="none" cap="none" strike="noStrike">
                <a:solidFill>
                  <a:schemeClr val="dk1"/>
                </a:solidFill>
                <a:latin typeface="Bai Jamjuree"/>
                <a:ea typeface="Bai Jamjuree"/>
                <a:cs typeface="Bai Jamjuree"/>
                <a:sym typeface="Bai Jamjuree"/>
              </a:rPr>
              <a:t> </a:t>
            </a:r>
            <a:endParaRPr b="0" i="0" sz="100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bg>
      <p:bgPr>
        <a:solidFill>
          <a:schemeClr val="lt1"/>
        </a:solidFill>
      </p:bgPr>
    </p:bg>
    <p:spTree>
      <p:nvGrpSpPr>
        <p:cNvPr id="23" name="Shape 23"/>
        <p:cNvGrpSpPr/>
        <p:nvPr/>
      </p:nvGrpSpPr>
      <p:grpSpPr>
        <a:xfrm>
          <a:off x="0" y="0"/>
          <a:ext cx="0" cy="0"/>
          <a:chOff x="0" y="0"/>
          <a:chExt cx="0" cy="0"/>
        </a:xfrm>
      </p:grpSpPr>
      <p:sp>
        <p:nvSpPr>
          <p:cNvPr id="24" name="Google Shape;24;p6"/>
          <p:cNvSpPr txBox="1"/>
          <p:nvPr>
            <p:ph hasCustomPrompt="1" type="title"/>
          </p:nvPr>
        </p:nvSpPr>
        <p:spPr>
          <a:xfrm>
            <a:off x="635400" y="2362680"/>
            <a:ext cx="6575760" cy="137844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a:r>
              <a:t>xx%</a:t>
            </a:r>
          </a:p>
        </p:txBody>
      </p:sp>
      <p:pic>
        <p:nvPicPr>
          <p:cNvPr id="25" name="Google Shape;25;p6"/>
          <p:cNvPicPr preferRelativeResize="0"/>
          <p:nvPr/>
        </p:nvPicPr>
        <p:blipFill rotWithShape="1">
          <a:blip r:embed="rId2">
            <a:alphaModFix/>
          </a:blip>
          <a:srcRect b="-4958" l="0" r="0" t="3115"/>
          <a:stretch/>
        </p:blipFill>
        <p:spPr>
          <a:xfrm flipH="1">
            <a:off x="4419720" y="-4718520"/>
            <a:ext cx="12059280" cy="12282120"/>
          </a:xfrm>
          <a:prstGeom prst="rect">
            <a:avLst/>
          </a:prstGeom>
          <a:noFill/>
          <a:ln>
            <a:noFill/>
          </a:ln>
        </p:spPr>
      </p:pic>
      <p:pic>
        <p:nvPicPr>
          <p:cNvPr id="26" name="Google Shape;26;p6"/>
          <p:cNvPicPr preferRelativeResize="0"/>
          <p:nvPr/>
        </p:nvPicPr>
        <p:blipFill rotWithShape="1">
          <a:blip r:embed="rId3">
            <a:alphaModFix/>
          </a:blip>
          <a:srcRect b="0" l="6382" r="6393" t="0"/>
          <a:stretch/>
        </p:blipFill>
        <p:spPr>
          <a:xfrm flipH="1">
            <a:off x="5565960" y="-340560"/>
            <a:ext cx="8813520" cy="585144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bg>
      <p:bgPr>
        <a:solidFill>
          <a:srgbClr val="FFFFFF"/>
        </a:solidFill>
      </p:bgPr>
    </p:bg>
    <p:spTree>
      <p:nvGrpSpPr>
        <p:cNvPr id="27" name="Shape 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
  <p:cSld name="CUSTOM_4">
    <p:bg>
      <p:bgPr>
        <a:solidFill>
          <a:schemeClr val="lt1"/>
        </a:solidFill>
      </p:bgPr>
    </p:bg>
    <p:spTree>
      <p:nvGrpSpPr>
        <p:cNvPr id="28" name="Shape 28"/>
        <p:cNvGrpSpPr/>
        <p:nvPr/>
      </p:nvGrpSpPr>
      <p:grpSpPr>
        <a:xfrm>
          <a:off x="0" y="0"/>
          <a:ext cx="0" cy="0"/>
          <a:chOff x="0" y="0"/>
          <a:chExt cx="0" cy="0"/>
        </a:xfrm>
      </p:grpSpPr>
      <p:sp>
        <p:nvSpPr>
          <p:cNvPr id="29" name="Google Shape;29;p8"/>
          <p:cNvSpPr txBox="1"/>
          <p:nvPr>
            <p:ph idx="1" type="body"/>
          </p:nvPr>
        </p:nvSpPr>
        <p:spPr>
          <a:xfrm>
            <a:off x="4888800" y="0"/>
            <a:ext cx="425520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0" name="Google Shape;30;p8"/>
          <p:cNvSpPr txBox="1"/>
          <p:nvPr>
            <p:ph type="title"/>
          </p:nvPr>
        </p:nvSpPr>
        <p:spPr>
          <a:xfrm>
            <a:off x="228600" y="3364920"/>
            <a:ext cx="4342680" cy="127764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pic>
        <p:nvPicPr>
          <p:cNvPr id="31" name="Google Shape;31;p8"/>
          <p:cNvPicPr preferRelativeResize="0"/>
          <p:nvPr/>
        </p:nvPicPr>
        <p:blipFill rotWithShape="1">
          <a:blip r:embed="rId2">
            <a:alphaModFix/>
          </a:blip>
          <a:srcRect b="8324" l="0" r="0" t="8325"/>
          <a:stretch/>
        </p:blipFill>
        <p:spPr>
          <a:xfrm>
            <a:off x="-2659680" y="-4391280"/>
            <a:ext cx="8353440" cy="69624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2">
  <p:cSld name="SECTION_HEADER_2">
    <p:bg>
      <p:bgPr>
        <a:solidFill>
          <a:schemeClr val="lt1"/>
        </a:solidFill>
      </p:bgPr>
    </p:bg>
    <p:spTree>
      <p:nvGrpSpPr>
        <p:cNvPr id="32" name="Shape 32"/>
        <p:cNvGrpSpPr/>
        <p:nvPr/>
      </p:nvGrpSpPr>
      <p:grpSpPr>
        <a:xfrm>
          <a:off x="0" y="0"/>
          <a:ext cx="0" cy="0"/>
          <a:chOff x="0" y="0"/>
          <a:chExt cx="0" cy="0"/>
        </a:xfrm>
      </p:grpSpPr>
      <p:sp>
        <p:nvSpPr>
          <p:cNvPr id="33" name="Google Shape;33;p9"/>
          <p:cNvSpPr txBox="1"/>
          <p:nvPr>
            <p:ph idx="1" type="body"/>
          </p:nvPr>
        </p:nvSpPr>
        <p:spPr>
          <a:xfrm>
            <a:off x="0" y="0"/>
            <a:ext cx="914364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type="title"/>
          </p:nvPr>
        </p:nvSpPr>
        <p:spPr>
          <a:xfrm>
            <a:off x="4187160" y="3023640"/>
            <a:ext cx="4243320" cy="164268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5" name="Google Shape;35;p9"/>
          <p:cNvSpPr txBox="1"/>
          <p:nvPr>
            <p:ph idx="2" type="title"/>
          </p:nvPr>
        </p:nvSpPr>
        <p:spPr>
          <a:xfrm>
            <a:off x="628560" y="3089880"/>
            <a:ext cx="1940760" cy="164268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6" name="Google Shape;36;p9"/>
          <p:cNvSpPr/>
          <p:nvPr/>
        </p:nvSpPr>
        <p:spPr>
          <a:xfrm>
            <a:off x="4708440" y="539640"/>
            <a:ext cx="3721680" cy="10594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7" name="Google Shape;37;p9"/>
          <p:cNvSpPr/>
          <p:nvPr/>
        </p:nvSpPr>
        <p:spPr>
          <a:xfrm>
            <a:off x="4708440" y="1822320"/>
            <a:ext cx="3721680" cy="27813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_1_1">
  <p:cSld name="TITLE_AND_TWO_COLUMNS_1_1">
    <p:bg>
      <p:bgPr>
        <a:solidFill>
          <a:schemeClr val="lt1"/>
        </a:solidFill>
      </p:bgPr>
    </p:bg>
    <p:spTree>
      <p:nvGrpSpPr>
        <p:cNvPr id="38" name="Shape 38"/>
        <p:cNvGrpSpPr/>
        <p:nvPr/>
      </p:nvGrpSpPr>
      <p:grpSpPr>
        <a:xfrm>
          <a:off x="0" y="0"/>
          <a:ext cx="0" cy="0"/>
          <a:chOff x="0" y="0"/>
          <a:chExt cx="0" cy="0"/>
        </a:xfrm>
      </p:grpSpPr>
      <p:pic>
        <p:nvPicPr>
          <p:cNvPr id="39" name="Google Shape;39;p10"/>
          <p:cNvPicPr preferRelativeResize="0"/>
          <p:nvPr/>
        </p:nvPicPr>
        <p:blipFill rotWithShape="1">
          <a:blip r:embed="rId2">
            <a:alphaModFix/>
          </a:blip>
          <a:srcRect b="-4958" l="0" r="0" t="3115"/>
          <a:stretch/>
        </p:blipFill>
        <p:spPr>
          <a:xfrm flipH="1" rot="10800000">
            <a:off x="0" y="443160"/>
            <a:ext cx="12059280" cy="12282120"/>
          </a:xfrm>
          <a:prstGeom prst="rect">
            <a:avLst/>
          </a:prstGeom>
          <a:noFill/>
          <a:ln>
            <a:noFill/>
          </a:ln>
        </p:spPr>
      </p:pic>
      <p:sp>
        <p:nvSpPr>
          <p:cNvPr id="40" name="Google Shape;40;p10"/>
          <p:cNvSpPr txBox="1"/>
          <p:nvPr>
            <p:ph idx="1" type="body"/>
          </p:nvPr>
        </p:nvSpPr>
        <p:spPr>
          <a:xfrm>
            <a:off x="0" y="0"/>
            <a:ext cx="9143640" cy="291888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1" name="Google Shape;41;p10"/>
          <p:cNvSpPr txBox="1"/>
          <p:nvPr>
            <p:ph type="title"/>
          </p:nvPr>
        </p:nvSpPr>
        <p:spPr>
          <a:xfrm>
            <a:off x="310320" y="3891960"/>
            <a:ext cx="8523360" cy="7506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1" Type="http://schemas.openxmlformats.org/officeDocument/2006/relationships/slide" Target="/ppt/slides/slide8.xml"/><Relationship Id="rId10" Type="http://schemas.openxmlformats.org/officeDocument/2006/relationships/slide" Target="/ppt/slides/slide35.xm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28.xml"/><Relationship Id="rId4" Type="http://schemas.openxmlformats.org/officeDocument/2006/relationships/slide" Target="/ppt/slides/slide13.xml"/><Relationship Id="rId9" Type="http://schemas.openxmlformats.org/officeDocument/2006/relationships/slide" Target="/ppt/slides/slide41.xml"/><Relationship Id="rId5" Type="http://schemas.openxmlformats.org/officeDocument/2006/relationships/slide" Target="/ppt/slides/slide32.xml"/><Relationship Id="rId6" Type="http://schemas.openxmlformats.org/officeDocument/2006/relationships/slide" Target="/ppt/slides/slide16.xml"/><Relationship Id="rId7" Type="http://schemas.openxmlformats.org/officeDocument/2006/relationships/slide" Target="/ppt/slides/slide20.xml"/><Relationship Id="rId8" Type="http://schemas.openxmlformats.org/officeDocument/2006/relationships/slide" Target="/ppt/slides/slide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slide" Target="/ppt/slides/slide10.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slide" Target="/ppt/slid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10.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slide" Target="/ppt/slid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ppt/slid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ppt/slides/slide10.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slide" Target="/ppt/slid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slide" Target="/ppt/slid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slide" Target="/ppt/slid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slide" Target="/ppt/slid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slide" Target="/ppt/slides/sl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slide" Target="/ppt/slid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slide" Target="/ppt/slides/slide10.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slide" Target="/ppt/slid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slide" Target="/ppt/slides/slid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slide" Target="/ppt/slid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slide" Target="/ppt/slid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slide" Target="/ppt/slides/slid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slide" Target="/ppt/slides/slide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slide" Target="/ppt/slides/slide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slide" Target="/ppt/slides/slide10.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slide" Target="/ppt/slides/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10.xml"/><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10.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23"/>
          <p:cNvPicPr preferRelativeResize="0"/>
          <p:nvPr/>
        </p:nvPicPr>
        <p:blipFill rotWithShape="1">
          <a:blip r:embed="rId3">
            <a:alphaModFix/>
          </a:blip>
          <a:srcRect b="67" l="0" r="0" t="80"/>
          <a:stretch/>
        </p:blipFill>
        <p:spPr>
          <a:xfrm>
            <a:off x="-23040" y="0"/>
            <a:ext cx="9189360" cy="5142960"/>
          </a:xfrm>
          <a:prstGeom prst="rect">
            <a:avLst/>
          </a:prstGeom>
          <a:noFill/>
          <a:ln>
            <a:noFill/>
          </a:ln>
        </p:spPr>
      </p:pic>
      <p:sp>
        <p:nvSpPr>
          <p:cNvPr id="86" name="Google Shape;86;p23"/>
          <p:cNvSpPr txBox="1"/>
          <p:nvPr>
            <p:ph type="title"/>
          </p:nvPr>
        </p:nvSpPr>
        <p:spPr>
          <a:xfrm>
            <a:off x="228600" y="3457440"/>
            <a:ext cx="8686440" cy="1238040"/>
          </a:xfrm>
          <a:prstGeom prst="rect">
            <a:avLst/>
          </a:prstGeom>
          <a:noFill/>
          <a:ln>
            <a:noFill/>
          </a:ln>
          <a:effectLst>
            <a:outerShdw blurRad="57240" rotWithShape="0" dir="5400000" dist="19080">
              <a:srgbClr val="000000">
                <a:alpha val="49803"/>
              </a:srgbClr>
            </a:outerShdw>
          </a:effectLst>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5000"/>
              <a:buFont typeface="Bai Jamjuree"/>
              <a:buNone/>
            </a:pPr>
            <a:r>
              <a:rPr b="1" lang="en-US" sz="5000">
                <a:solidFill>
                  <a:schemeClr val="dk1"/>
                </a:solidFill>
                <a:latin typeface="Bai Jamjuree"/>
                <a:ea typeface="Bai Jamjuree"/>
                <a:cs typeface="Bai Jamjuree"/>
                <a:sym typeface="Bai Jamjuree"/>
              </a:rPr>
              <a:t>TP1 - Embebidos - G2</a:t>
            </a:r>
            <a:endParaRPr b="0" i="0" sz="5000" u="none" cap="none" strike="noStrike">
              <a:solidFill>
                <a:schemeClr val="dk1"/>
              </a:solidFill>
              <a:latin typeface="Arial"/>
              <a:ea typeface="Arial"/>
              <a:cs typeface="Arial"/>
              <a:sym typeface="Arial"/>
            </a:endParaRPr>
          </a:p>
        </p:txBody>
      </p:sp>
      <p:sp>
        <p:nvSpPr>
          <p:cNvPr id="87" name="Google Shape;87;p23"/>
          <p:cNvSpPr txBox="1"/>
          <p:nvPr>
            <p:ph idx="1" type="subTitle"/>
          </p:nvPr>
        </p:nvSpPr>
        <p:spPr>
          <a:xfrm>
            <a:off x="6181560" y="447840"/>
            <a:ext cx="2733480" cy="380520"/>
          </a:xfrm>
          <a:prstGeom prst="rect">
            <a:avLst/>
          </a:prstGeom>
          <a:noFill/>
          <a:ln>
            <a:noFill/>
          </a:ln>
          <a:effectLst>
            <a:outerShdw blurRad="57240" rotWithShape="0" dir="5400000" dist="19080">
              <a:srgbClr val="000000">
                <a:alpha val="49803"/>
              </a:srgbClr>
            </a:outerShdw>
          </a:effectLst>
        </p:spPr>
        <p:txBody>
          <a:bodyPr anchorCtr="0" anchor="t" bIns="91425" lIns="91425" spcFirstLastPara="1" rIns="91425" wrap="square" tIns="91425">
            <a:normAutofit fontScale="85000" lnSpcReduction="9999"/>
          </a:bodyPr>
          <a:lstStyle/>
          <a:p>
            <a:pPr indent="0" lvl="0" marL="0" marR="0" rtl="0" algn="r">
              <a:lnSpc>
                <a:spcPct val="120000"/>
              </a:lnSpc>
              <a:spcBef>
                <a:spcPts val="0"/>
              </a:spcBef>
              <a:spcAft>
                <a:spcPts val="0"/>
              </a:spcAft>
              <a:buClr>
                <a:schemeClr val="lt1"/>
              </a:buClr>
              <a:buSzPct val="100000"/>
              <a:buFont typeface="Calibri"/>
              <a:buNone/>
            </a:pPr>
            <a:r>
              <a:rPr b="0" i="0" lang="en-US" sz="1200" u="none" cap="none" strike="noStrike">
                <a:solidFill>
                  <a:schemeClr val="lt1"/>
                </a:solidFill>
                <a:latin typeface="Calibri"/>
                <a:ea typeface="Calibri"/>
                <a:cs typeface="Calibri"/>
                <a:sym typeface="Calibri"/>
              </a:rPr>
              <a:t>Presenta todos los drivers como botones interactivos</a:t>
            </a:r>
            <a:endParaRPr b="0" i="0" sz="120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txBox="1"/>
          <p:nvPr/>
        </p:nvSpPr>
        <p:spPr>
          <a:xfrm>
            <a:off x="3868300" y="3627613"/>
            <a:ext cx="141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Roboto Light"/>
                <a:ea typeface="Roboto Light"/>
                <a:cs typeface="Roboto Light"/>
                <a:sym typeface="Roboto Light"/>
              </a:rPr>
              <a:t>MCAL</a:t>
            </a:r>
            <a:endParaRPr>
              <a:solidFill>
                <a:schemeClr val="dk1"/>
              </a:solidFill>
              <a:latin typeface="Roboto Light"/>
              <a:ea typeface="Roboto Light"/>
              <a:cs typeface="Roboto Light"/>
              <a:sym typeface="Roboto Light"/>
            </a:endParaRPr>
          </a:p>
        </p:txBody>
      </p:sp>
      <p:cxnSp>
        <p:nvCxnSpPr>
          <p:cNvPr id="155" name="Google Shape;155;p32"/>
          <p:cNvCxnSpPr/>
          <p:nvPr/>
        </p:nvCxnSpPr>
        <p:spPr>
          <a:xfrm>
            <a:off x="461550" y="3941779"/>
            <a:ext cx="8220900" cy="10800"/>
          </a:xfrm>
          <a:prstGeom prst="straightConnector1">
            <a:avLst/>
          </a:prstGeom>
          <a:noFill/>
          <a:ln cap="flat" cmpd="sng" w="9525">
            <a:solidFill>
              <a:schemeClr val="dk1"/>
            </a:solidFill>
            <a:prstDash val="solid"/>
            <a:round/>
            <a:headEnd len="med" w="med" type="none"/>
            <a:tailEnd len="med" w="med" type="none"/>
          </a:ln>
        </p:spPr>
      </p:cxnSp>
      <p:sp>
        <p:nvSpPr>
          <p:cNvPr id="156" name="Google Shape;156;p32"/>
          <p:cNvSpPr txBox="1"/>
          <p:nvPr>
            <p:ph type="title"/>
          </p:nvPr>
        </p:nvSpPr>
        <p:spPr>
          <a:xfrm>
            <a:off x="1114500" y="180400"/>
            <a:ext cx="6915000" cy="842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4500"/>
              <a:buFont typeface="Bai Jamjuree"/>
              <a:buNone/>
            </a:pPr>
            <a:r>
              <a:rPr b="1" lang="en-US" sz="4000">
                <a:solidFill>
                  <a:schemeClr val="dk1"/>
                </a:solidFill>
                <a:latin typeface="Bai Jamjuree"/>
                <a:ea typeface="Bai Jamjuree"/>
                <a:cs typeface="Bai Jamjuree"/>
                <a:sym typeface="Bai Jamjuree"/>
              </a:rPr>
              <a:t>Estructura Firmware</a:t>
            </a:r>
            <a:endParaRPr b="0" sz="4000" u="none" strike="noStrike">
              <a:solidFill>
                <a:schemeClr val="dk1"/>
              </a:solidFill>
              <a:latin typeface="Arial"/>
              <a:ea typeface="Arial"/>
              <a:cs typeface="Arial"/>
              <a:sym typeface="Arial"/>
            </a:endParaRPr>
          </a:p>
        </p:txBody>
      </p:sp>
      <p:sp>
        <p:nvSpPr>
          <p:cNvPr id="157" name="Google Shape;157;p32">
            <a:hlinkClick action="ppaction://hlinksldjump" r:id="rId3"/>
          </p:cNvPr>
          <p:cNvSpPr/>
          <p:nvPr/>
        </p:nvSpPr>
        <p:spPr>
          <a:xfrm>
            <a:off x="3006000" y="4355966"/>
            <a:ext cx="1044000" cy="4131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Bai Jamjuree"/>
                <a:ea typeface="Bai Jamjuree"/>
                <a:cs typeface="Bai Jamjuree"/>
                <a:sym typeface="Bai Jamjuree"/>
              </a:rPr>
              <a:t>gpio</a:t>
            </a:r>
            <a:endParaRPr b="1">
              <a:solidFill>
                <a:schemeClr val="dk1"/>
              </a:solidFill>
              <a:latin typeface="Bai Jamjuree"/>
              <a:ea typeface="Bai Jamjuree"/>
              <a:cs typeface="Bai Jamjuree"/>
              <a:sym typeface="Bai Jamjuree"/>
            </a:endParaRPr>
          </a:p>
        </p:txBody>
      </p:sp>
      <p:cxnSp>
        <p:nvCxnSpPr>
          <p:cNvPr id="158" name="Google Shape;158;p32"/>
          <p:cNvCxnSpPr/>
          <p:nvPr/>
        </p:nvCxnSpPr>
        <p:spPr>
          <a:xfrm>
            <a:off x="461550" y="2676404"/>
            <a:ext cx="8220900" cy="10800"/>
          </a:xfrm>
          <a:prstGeom prst="straightConnector1">
            <a:avLst/>
          </a:prstGeom>
          <a:noFill/>
          <a:ln cap="flat" cmpd="sng" w="9525">
            <a:solidFill>
              <a:schemeClr val="dk1"/>
            </a:solidFill>
            <a:prstDash val="solid"/>
            <a:round/>
            <a:headEnd len="med" w="med" type="none"/>
            <a:tailEnd len="med" w="med" type="none"/>
          </a:ln>
        </p:spPr>
      </p:cxnSp>
      <p:sp>
        <p:nvSpPr>
          <p:cNvPr id="159" name="Google Shape;159;p32"/>
          <p:cNvSpPr txBox="1"/>
          <p:nvPr/>
        </p:nvSpPr>
        <p:spPr>
          <a:xfrm>
            <a:off x="3868300" y="2363104"/>
            <a:ext cx="141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Roboto Light"/>
                <a:ea typeface="Roboto Light"/>
                <a:cs typeface="Roboto Light"/>
                <a:sym typeface="Roboto Light"/>
              </a:rPr>
              <a:t>H</a:t>
            </a:r>
            <a:r>
              <a:rPr lang="en-US">
                <a:solidFill>
                  <a:schemeClr val="dk1"/>
                </a:solidFill>
                <a:latin typeface="Roboto Light"/>
                <a:ea typeface="Roboto Light"/>
                <a:cs typeface="Roboto Light"/>
                <a:sym typeface="Roboto Light"/>
              </a:rPr>
              <a:t>AL</a:t>
            </a:r>
            <a:endParaRPr>
              <a:solidFill>
                <a:schemeClr val="dk1"/>
              </a:solidFill>
              <a:latin typeface="Roboto Light"/>
              <a:ea typeface="Roboto Light"/>
              <a:cs typeface="Roboto Light"/>
              <a:sym typeface="Roboto Light"/>
            </a:endParaRPr>
          </a:p>
        </p:txBody>
      </p:sp>
      <p:sp>
        <p:nvSpPr>
          <p:cNvPr id="160" name="Google Shape;160;p32">
            <a:hlinkClick action="ppaction://hlinksldjump" r:id="rId4"/>
          </p:cNvPr>
          <p:cNvSpPr/>
          <p:nvPr/>
        </p:nvSpPr>
        <p:spPr>
          <a:xfrm>
            <a:off x="913975" y="3080026"/>
            <a:ext cx="1044000" cy="4131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Bai Jamjuree"/>
                <a:ea typeface="Bai Jamjuree"/>
                <a:cs typeface="Bai Jamjuree"/>
                <a:sym typeface="Bai Jamjuree"/>
              </a:rPr>
              <a:t>button</a:t>
            </a:r>
            <a:endParaRPr b="1">
              <a:solidFill>
                <a:schemeClr val="dk1"/>
              </a:solidFill>
              <a:latin typeface="Bai Jamjuree"/>
              <a:ea typeface="Bai Jamjuree"/>
              <a:cs typeface="Bai Jamjuree"/>
              <a:sym typeface="Bai Jamjuree"/>
            </a:endParaRPr>
          </a:p>
        </p:txBody>
      </p:sp>
      <p:sp>
        <p:nvSpPr>
          <p:cNvPr id="161" name="Google Shape;161;p32">
            <a:hlinkClick action="ppaction://hlinksldjump" r:id="rId5"/>
          </p:cNvPr>
          <p:cNvSpPr/>
          <p:nvPr/>
        </p:nvSpPr>
        <p:spPr>
          <a:xfrm>
            <a:off x="3422795" y="3080026"/>
            <a:ext cx="1044000" cy="4131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Bai Jamjuree"/>
                <a:ea typeface="Bai Jamjuree"/>
                <a:cs typeface="Bai Jamjuree"/>
                <a:sym typeface="Bai Jamjuree"/>
              </a:rPr>
              <a:t>display</a:t>
            </a:r>
            <a:endParaRPr b="1">
              <a:solidFill>
                <a:schemeClr val="dk1"/>
              </a:solidFill>
              <a:latin typeface="Bai Jamjuree"/>
              <a:ea typeface="Bai Jamjuree"/>
              <a:cs typeface="Bai Jamjuree"/>
              <a:sym typeface="Bai Jamjuree"/>
            </a:endParaRPr>
          </a:p>
        </p:txBody>
      </p:sp>
      <p:sp>
        <p:nvSpPr>
          <p:cNvPr id="162" name="Google Shape;162;p32">
            <a:hlinkClick action="ppaction://hlinksldjump" r:id="rId6"/>
          </p:cNvPr>
          <p:cNvSpPr/>
          <p:nvPr/>
        </p:nvSpPr>
        <p:spPr>
          <a:xfrm>
            <a:off x="4677205" y="3080026"/>
            <a:ext cx="1044000" cy="4131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Bai Jamjuree"/>
                <a:ea typeface="Bai Jamjuree"/>
                <a:cs typeface="Bai Jamjuree"/>
                <a:sym typeface="Bai Jamjuree"/>
              </a:rPr>
              <a:t>encoder</a:t>
            </a:r>
            <a:endParaRPr b="1">
              <a:solidFill>
                <a:schemeClr val="dk1"/>
              </a:solidFill>
              <a:latin typeface="Bai Jamjuree"/>
              <a:ea typeface="Bai Jamjuree"/>
              <a:cs typeface="Bai Jamjuree"/>
              <a:sym typeface="Bai Jamjuree"/>
            </a:endParaRPr>
          </a:p>
        </p:txBody>
      </p:sp>
      <p:sp>
        <p:nvSpPr>
          <p:cNvPr id="163" name="Google Shape;163;p32">
            <a:hlinkClick action="ppaction://hlinksldjump" r:id="rId7"/>
          </p:cNvPr>
          <p:cNvSpPr/>
          <p:nvPr/>
        </p:nvSpPr>
        <p:spPr>
          <a:xfrm>
            <a:off x="5931615" y="3080026"/>
            <a:ext cx="1044000" cy="4131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Bai Jamjuree"/>
                <a:ea typeface="Bai Jamjuree"/>
                <a:cs typeface="Bai Jamjuree"/>
                <a:sym typeface="Bai Jamjuree"/>
              </a:rPr>
              <a:t>magnetic</a:t>
            </a:r>
            <a:endParaRPr b="1">
              <a:solidFill>
                <a:schemeClr val="dk1"/>
              </a:solidFill>
              <a:latin typeface="Bai Jamjuree"/>
              <a:ea typeface="Bai Jamjuree"/>
              <a:cs typeface="Bai Jamjuree"/>
              <a:sym typeface="Bai Jamjuree"/>
            </a:endParaRPr>
          </a:p>
        </p:txBody>
      </p:sp>
      <p:sp>
        <p:nvSpPr>
          <p:cNvPr id="164" name="Google Shape;164;p32">
            <a:hlinkClick action="ppaction://hlinksldjump" r:id="rId8"/>
          </p:cNvPr>
          <p:cNvSpPr/>
          <p:nvPr/>
        </p:nvSpPr>
        <p:spPr>
          <a:xfrm>
            <a:off x="2168385" y="3080016"/>
            <a:ext cx="1044000" cy="4131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Bai Jamjuree"/>
                <a:ea typeface="Bai Jamjuree"/>
                <a:cs typeface="Bai Jamjuree"/>
                <a:sym typeface="Bai Jamjuree"/>
              </a:rPr>
              <a:t>serial</a:t>
            </a:r>
            <a:endParaRPr b="1">
              <a:solidFill>
                <a:schemeClr val="dk1"/>
              </a:solidFill>
              <a:latin typeface="Bai Jamjuree"/>
              <a:ea typeface="Bai Jamjuree"/>
              <a:cs typeface="Bai Jamjuree"/>
              <a:sym typeface="Bai Jamjuree"/>
            </a:endParaRPr>
          </a:p>
        </p:txBody>
      </p:sp>
      <p:sp>
        <p:nvSpPr>
          <p:cNvPr id="165" name="Google Shape;165;p32">
            <a:hlinkClick action="ppaction://hlinksldjump" r:id="rId9"/>
          </p:cNvPr>
          <p:cNvSpPr/>
          <p:nvPr/>
        </p:nvSpPr>
        <p:spPr>
          <a:xfrm>
            <a:off x="5094000" y="4355966"/>
            <a:ext cx="1044000" cy="4131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Bai Jamjuree"/>
                <a:ea typeface="Bai Jamjuree"/>
                <a:cs typeface="Bai Jamjuree"/>
                <a:sym typeface="Bai Jamjuree"/>
              </a:rPr>
              <a:t>systick</a:t>
            </a:r>
            <a:endParaRPr b="1">
              <a:solidFill>
                <a:schemeClr val="dk1"/>
              </a:solidFill>
              <a:latin typeface="Bai Jamjuree"/>
              <a:ea typeface="Bai Jamjuree"/>
              <a:cs typeface="Bai Jamjuree"/>
              <a:sym typeface="Bai Jamjuree"/>
            </a:endParaRPr>
          </a:p>
        </p:txBody>
      </p:sp>
      <p:sp>
        <p:nvSpPr>
          <p:cNvPr id="166" name="Google Shape;166;p32">
            <a:hlinkClick action="ppaction://hlinksldjump" r:id="rId10"/>
          </p:cNvPr>
          <p:cNvSpPr/>
          <p:nvPr/>
        </p:nvSpPr>
        <p:spPr>
          <a:xfrm>
            <a:off x="7186025" y="3080026"/>
            <a:ext cx="1044000" cy="4131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Bai Jamjuree"/>
                <a:ea typeface="Bai Jamjuree"/>
                <a:cs typeface="Bai Jamjuree"/>
                <a:sym typeface="Bai Jamjuree"/>
              </a:rPr>
              <a:t>timer</a:t>
            </a:r>
            <a:endParaRPr b="1">
              <a:solidFill>
                <a:schemeClr val="dk1"/>
              </a:solidFill>
              <a:latin typeface="Bai Jamjuree"/>
              <a:ea typeface="Bai Jamjuree"/>
              <a:cs typeface="Bai Jamjuree"/>
              <a:sym typeface="Bai Jamjuree"/>
            </a:endParaRPr>
          </a:p>
        </p:txBody>
      </p:sp>
      <p:cxnSp>
        <p:nvCxnSpPr>
          <p:cNvPr id="167" name="Google Shape;167;p32"/>
          <p:cNvCxnSpPr/>
          <p:nvPr/>
        </p:nvCxnSpPr>
        <p:spPr>
          <a:xfrm>
            <a:off x="461550" y="1455416"/>
            <a:ext cx="8220900" cy="10800"/>
          </a:xfrm>
          <a:prstGeom prst="straightConnector1">
            <a:avLst/>
          </a:prstGeom>
          <a:noFill/>
          <a:ln cap="flat" cmpd="sng" w="9525">
            <a:solidFill>
              <a:schemeClr val="dk1"/>
            </a:solidFill>
            <a:prstDash val="solid"/>
            <a:round/>
            <a:headEnd len="med" w="med" type="none"/>
            <a:tailEnd len="med" w="med" type="none"/>
          </a:ln>
        </p:spPr>
      </p:cxnSp>
      <p:sp>
        <p:nvSpPr>
          <p:cNvPr id="168" name="Google Shape;168;p32"/>
          <p:cNvSpPr txBox="1"/>
          <p:nvPr/>
        </p:nvSpPr>
        <p:spPr>
          <a:xfrm>
            <a:off x="3868300" y="1142116"/>
            <a:ext cx="141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Roboto Light"/>
                <a:ea typeface="Roboto Light"/>
                <a:cs typeface="Roboto Light"/>
                <a:sym typeface="Roboto Light"/>
              </a:rPr>
              <a:t>APP</a:t>
            </a:r>
            <a:endParaRPr>
              <a:solidFill>
                <a:schemeClr val="dk1"/>
              </a:solidFill>
              <a:latin typeface="Roboto Light"/>
              <a:ea typeface="Roboto Light"/>
              <a:cs typeface="Roboto Light"/>
              <a:sym typeface="Roboto Light"/>
            </a:endParaRPr>
          </a:p>
        </p:txBody>
      </p:sp>
      <p:sp>
        <p:nvSpPr>
          <p:cNvPr id="169" name="Google Shape;169;p32">
            <a:hlinkClick action="ppaction://hlinksldjump" r:id="rId11"/>
          </p:cNvPr>
          <p:cNvSpPr/>
          <p:nvPr/>
        </p:nvSpPr>
        <p:spPr>
          <a:xfrm>
            <a:off x="4050000" y="1746166"/>
            <a:ext cx="1044000" cy="4131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Bai Jamjuree"/>
                <a:ea typeface="Bai Jamjuree"/>
                <a:cs typeface="Bai Jamjuree"/>
                <a:sym typeface="Bai Jamjuree"/>
              </a:rPr>
              <a:t>app</a:t>
            </a:r>
            <a:endParaRPr b="1">
              <a:solidFill>
                <a:schemeClr val="dk1"/>
              </a:solidFill>
              <a:latin typeface="Bai Jamjuree"/>
              <a:ea typeface="Bai Jamjuree"/>
              <a:cs typeface="Bai Jamjuree"/>
              <a:sym typeface="Bai Jamjure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1385550" y="1628850"/>
            <a:ext cx="6372900" cy="188580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200"/>
              <a:buFont typeface="Bai Jamjuree"/>
              <a:buNone/>
            </a:pPr>
            <a:r>
              <a:rPr b="1" lang="en-US" sz="5000">
                <a:solidFill>
                  <a:schemeClr val="dk1"/>
                </a:solidFill>
                <a:latin typeface="Bai Jamjuree"/>
                <a:ea typeface="Bai Jamjuree"/>
                <a:cs typeface="Bai Jamjuree"/>
                <a:sym typeface="Bai Jamjuree"/>
              </a:rPr>
              <a:t>GRACIAS!</a:t>
            </a:r>
            <a:endParaRPr b="0" i="0" sz="50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4"/>
          <p:cNvPicPr preferRelativeResize="0"/>
          <p:nvPr/>
        </p:nvPicPr>
        <p:blipFill>
          <a:blip r:embed="rId3">
            <a:alphaModFix/>
          </a:blip>
          <a:stretch>
            <a:fillRect/>
          </a:stretch>
        </p:blipFill>
        <p:spPr>
          <a:xfrm>
            <a:off x="0" y="-7475"/>
            <a:ext cx="9143999" cy="5143500"/>
          </a:xfrm>
          <a:prstGeom prst="rect">
            <a:avLst/>
          </a:prstGeom>
          <a:noFill/>
          <a:ln>
            <a:noFill/>
          </a:ln>
        </p:spPr>
      </p:pic>
      <p:pic>
        <p:nvPicPr>
          <p:cNvPr id="180" name="Google Shape;180;p34"/>
          <p:cNvPicPr preferRelativeResize="0"/>
          <p:nvPr/>
        </p:nvPicPr>
        <p:blipFill>
          <a:blip r:embed="rId3">
            <a:alphaModFix/>
          </a:blip>
          <a:stretch>
            <a:fillRect/>
          </a:stretch>
        </p:blipFill>
        <p:spPr>
          <a:xfrm>
            <a:off x="5802700" y="1099062"/>
            <a:ext cx="3174599" cy="1915000"/>
          </a:xfrm>
          <a:prstGeom prst="rect">
            <a:avLst/>
          </a:prstGeom>
          <a:noFill/>
          <a:ln>
            <a:noFill/>
          </a:ln>
        </p:spPr>
      </p:pic>
      <p:sp>
        <p:nvSpPr>
          <p:cNvPr id="181" name="Google Shape;181;p34"/>
          <p:cNvSpPr txBox="1"/>
          <p:nvPr>
            <p:ph type="title"/>
          </p:nvPr>
        </p:nvSpPr>
        <p:spPr>
          <a:xfrm>
            <a:off x="1432700" y="116125"/>
            <a:ext cx="6372900" cy="104670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200"/>
              <a:buFont typeface="Bai Jamjuree"/>
              <a:buNone/>
            </a:pPr>
            <a:r>
              <a:rPr b="1" lang="en-US" sz="5000">
                <a:solidFill>
                  <a:schemeClr val="lt1"/>
                </a:solidFill>
                <a:latin typeface="Bai Jamjuree"/>
                <a:ea typeface="Bai Jamjuree"/>
                <a:cs typeface="Bai Jamjuree"/>
                <a:sym typeface="Bai Jamjuree"/>
              </a:rPr>
              <a:t>Questions?</a:t>
            </a:r>
            <a:endParaRPr b="0" i="0" sz="5000" u="none" cap="none" strike="noStrike">
              <a:solidFill>
                <a:schemeClr val="lt1"/>
              </a:solidFill>
              <a:latin typeface="Arial"/>
              <a:ea typeface="Arial"/>
              <a:cs typeface="Arial"/>
              <a:sym typeface="Arial"/>
            </a:endParaRPr>
          </a:p>
        </p:txBody>
      </p:sp>
      <p:pic>
        <p:nvPicPr>
          <p:cNvPr id="182" name="Google Shape;182;p34"/>
          <p:cNvPicPr preferRelativeResize="0"/>
          <p:nvPr/>
        </p:nvPicPr>
        <p:blipFill>
          <a:blip r:embed="rId3">
            <a:alphaModFix/>
          </a:blip>
          <a:stretch>
            <a:fillRect/>
          </a:stretch>
        </p:blipFill>
        <p:spPr>
          <a:xfrm>
            <a:off x="111175" y="1162823"/>
            <a:ext cx="2963201" cy="1787475"/>
          </a:xfrm>
          <a:prstGeom prst="rect">
            <a:avLst/>
          </a:prstGeom>
          <a:noFill/>
          <a:ln>
            <a:noFill/>
          </a:ln>
        </p:spPr>
      </p:pic>
      <p:pic>
        <p:nvPicPr>
          <p:cNvPr id="183" name="Google Shape;183;p34"/>
          <p:cNvPicPr preferRelativeResize="0"/>
          <p:nvPr/>
        </p:nvPicPr>
        <p:blipFill>
          <a:blip r:embed="rId3">
            <a:alphaModFix/>
          </a:blip>
          <a:stretch>
            <a:fillRect/>
          </a:stretch>
        </p:blipFill>
        <p:spPr>
          <a:xfrm>
            <a:off x="4224250" y="3080333"/>
            <a:ext cx="3407825" cy="2055692"/>
          </a:xfrm>
          <a:prstGeom prst="rect">
            <a:avLst/>
          </a:prstGeom>
          <a:noFill/>
          <a:ln>
            <a:noFill/>
          </a:ln>
        </p:spPr>
      </p:pic>
      <p:pic>
        <p:nvPicPr>
          <p:cNvPr id="184" name="Google Shape;184;p34"/>
          <p:cNvPicPr preferRelativeResize="0"/>
          <p:nvPr/>
        </p:nvPicPr>
        <p:blipFill>
          <a:blip r:embed="rId3">
            <a:alphaModFix/>
          </a:blip>
          <a:stretch>
            <a:fillRect/>
          </a:stretch>
        </p:blipFill>
        <p:spPr>
          <a:xfrm>
            <a:off x="0" y="2882275"/>
            <a:ext cx="3603876" cy="2173949"/>
          </a:xfrm>
          <a:prstGeom prst="rect">
            <a:avLst/>
          </a:prstGeom>
          <a:noFill/>
          <a:ln>
            <a:noFill/>
          </a:ln>
        </p:spPr>
      </p:pic>
      <p:pic>
        <p:nvPicPr>
          <p:cNvPr id="185" name="Google Shape;185;p34"/>
          <p:cNvPicPr preferRelativeResize="0"/>
          <p:nvPr/>
        </p:nvPicPr>
        <p:blipFill>
          <a:blip r:embed="rId3">
            <a:alphaModFix/>
          </a:blip>
          <a:stretch>
            <a:fillRect/>
          </a:stretch>
        </p:blipFill>
        <p:spPr>
          <a:xfrm>
            <a:off x="3074375" y="1305688"/>
            <a:ext cx="2705100" cy="1631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idx="1" type="subTitle"/>
          </p:nvPr>
        </p:nvSpPr>
        <p:spPr>
          <a:xfrm>
            <a:off x="3339775" y="2629075"/>
            <a:ext cx="5307600" cy="18951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r">
              <a:lnSpc>
                <a:spcPct val="120000"/>
              </a:lnSpc>
              <a:spcBef>
                <a:spcPts val="0"/>
              </a:spcBef>
              <a:spcAft>
                <a:spcPts val="0"/>
              </a:spcAft>
              <a:buNone/>
            </a:pPr>
            <a:r>
              <a:rPr lang="en-US" sz="1600">
                <a:solidFill>
                  <a:schemeClr val="dk1"/>
                </a:solidFill>
                <a:latin typeface="Calibri"/>
                <a:ea typeface="Calibri"/>
                <a:cs typeface="Calibri"/>
                <a:sym typeface="Calibri"/>
              </a:rPr>
              <a:t>Este driver controla el accionamiento del botón del encoder. Permite detectar el estado de presionado e identificar si el botón se mantiene presionado de forma continua. </a:t>
            </a:r>
            <a:endParaRPr sz="1600">
              <a:solidFill>
                <a:schemeClr val="dk1"/>
              </a:solidFill>
              <a:latin typeface="Calibri"/>
              <a:ea typeface="Calibri"/>
              <a:cs typeface="Calibri"/>
              <a:sym typeface="Calibri"/>
            </a:endParaRPr>
          </a:p>
          <a:p>
            <a:pPr indent="0" lvl="0" marL="0" marR="0" rtl="0" algn="r">
              <a:lnSpc>
                <a:spcPct val="120000"/>
              </a:lnSpc>
              <a:spcBef>
                <a:spcPts val="0"/>
              </a:spcBef>
              <a:spcAft>
                <a:spcPts val="0"/>
              </a:spcAft>
              <a:buClr>
                <a:srgbClr val="000000"/>
              </a:buClr>
              <a:buFont typeface="Arial"/>
              <a:buNone/>
            </a:pPr>
            <a:r>
              <a:rPr lang="en-US" sz="1600">
                <a:solidFill>
                  <a:schemeClr val="dk1"/>
                </a:solidFill>
                <a:latin typeface="Calibri"/>
                <a:ea typeface="Calibri"/>
                <a:cs typeface="Calibri"/>
                <a:sym typeface="Calibri"/>
              </a:rPr>
              <a:t>Incorpora un filtro de antirrebote por software, garantizando que las lecturas sean confiables, y expone funciones para consultar el estado instantáneo, detectar un evento de pulsación y reiniciar el estado interno cuando sea necesario.</a:t>
            </a:r>
            <a:endParaRPr sz="1600">
              <a:solidFill>
                <a:schemeClr val="dk1"/>
              </a:solidFill>
              <a:latin typeface="Calibri"/>
              <a:ea typeface="Calibri"/>
              <a:cs typeface="Calibri"/>
              <a:sym typeface="Calibri"/>
            </a:endParaRPr>
          </a:p>
          <a:p>
            <a:pPr indent="0" lvl="0" marL="0" marR="0" rtl="0" algn="r">
              <a:lnSpc>
                <a:spcPct val="120000"/>
              </a:lnSpc>
              <a:spcBef>
                <a:spcPts val="0"/>
              </a:spcBef>
              <a:spcAft>
                <a:spcPts val="0"/>
              </a:spcAft>
              <a:buNone/>
            </a:pPr>
            <a:r>
              <a:t/>
            </a:r>
            <a:endParaRPr sz="1600">
              <a:solidFill>
                <a:schemeClr val="dk1"/>
              </a:solidFill>
              <a:latin typeface="Calibri"/>
              <a:ea typeface="Calibri"/>
              <a:cs typeface="Calibri"/>
              <a:sym typeface="Calibri"/>
            </a:endParaRPr>
          </a:p>
        </p:txBody>
      </p:sp>
      <p:sp>
        <p:nvSpPr>
          <p:cNvPr id="191" name="Google Shape;191;p35"/>
          <p:cNvSpPr txBox="1"/>
          <p:nvPr>
            <p:ph type="title"/>
          </p:nvPr>
        </p:nvSpPr>
        <p:spPr>
          <a:xfrm>
            <a:off x="1447920" y="619200"/>
            <a:ext cx="6915000" cy="1847400"/>
          </a:xfrm>
          <a:prstGeom prst="rect">
            <a:avLst/>
          </a:prstGeom>
          <a:noFill/>
          <a:ln>
            <a:noFill/>
          </a:ln>
        </p:spPr>
        <p:txBody>
          <a:bodyPr anchorCtr="0" anchor="b" bIns="91425" lIns="91425" spcFirstLastPara="1" rIns="91425" wrap="square" tIns="91425">
            <a:normAutofit fontScale="90000"/>
          </a:bodyPr>
          <a:lstStyle/>
          <a:p>
            <a:pPr indent="0" lvl="0" marL="0" rtl="0" algn="r">
              <a:lnSpc>
                <a:spcPct val="100000"/>
              </a:lnSpc>
              <a:spcBef>
                <a:spcPts val="0"/>
              </a:spcBef>
              <a:spcAft>
                <a:spcPts val="0"/>
              </a:spcAft>
              <a:buClr>
                <a:schemeClr val="dk1"/>
              </a:buClr>
              <a:buSzPct val="100000"/>
              <a:buFont typeface="Bai Jamjuree"/>
              <a:buNone/>
            </a:pPr>
            <a:r>
              <a:rPr b="1" lang="en-US" sz="5000">
                <a:solidFill>
                  <a:schemeClr val="dk1"/>
                </a:solidFill>
                <a:latin typeface="Bai Jamjuree"/>
                <a:ea typeface="Bai Jamjuree"/>
                <a:cs typeface="Bai Jamjuree"/>
                <a:sym typeface="Bai Jamjuree"/>
              </a:rPr>
              <a:t>Button</a:t>
            </a:r>
            <a:r>
              <a:rPr b="1" lang="en-US" sz="5000" u="none" strike="noStrike">
                <a:solidFill>
                  <a:schemeClr val="dk1"/>
                </a:solidFill>
                <a:latin typeface="Bai Jamjuree"/>
                <a:ea typeface="Bai Jamjuree"/>
                <a:cs typeface="Bai Jamjuree"/>
                <a:sym typeface="Bai Jamjuree"/>
              </a:rPr>
              <a:t>: Funcionamiento y características</a:t>
            </a:r>
            <a:endParaRPr b="0" sz="5000" u="none" strike="noStrike">
              <a:solidFill>
                <a:schemeClr val="dk1"/>
              </a:solidFill>
              <a:latin typeface="Arial"/>
              <a:ea typeface="Arial"/>
              <a:cs typeface="Arial"/>
              <a:sym typeface="Arial"/>
            </a:endParaRPr>
          </a:p>
        </p:txBody>
      </p:sp>
      <p:grpSp>
        <p:nvGrpSpPr>
          <p:cNvPr id="192" name="Google Shape;192;p35"/>
          <p:cNvGrpSpPr/>
          <p:nvPr/>
        </p:nvGrpSpPr>
        <p:grpSpPr>
          <a:xfrm>
            <a:off x="340425" y="326902"/>
            <a:ext cx="394500" cy="389700"/>
            <a:chOff x="773375" y="1712527"/>
            <a:chExt cx="394500" cy="389700"/>
          </a:xfrm>
        </p:grpSpPr>
        <p:sp>
          <p:nvSpPr>
            <p:cNvPr id="193" name="Google Shape;193;p35">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35"/>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1120500" y="100175"/>
            <a:ext cx="6903000" cy="9939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111111"/>
              <a:buFont typeface="Bai Jamjuree"/>
              <a:buNone/>
            </a:pPr>
            <a:r>
              <a:rPr b="1" lang="en-US" sz="4500">
                <a:solidFill>
                  <a:schemeClr val="dk1"/>
                </a:solidFill>
                <a:latin typeface="Bai Jamjuree"/>
                <a:ea typeface="Bai Jamjuree"/>
                <a:cs typeface="Bai Jamjuree"/>
                <a:sym typeface="Bai Jamjuree"/>
              </a:rPr>
              <a:t>Button</a:t>
            </a:r>
            <a:r>
              <a:rPr b="1" lang="en-US" sz="4500" u="none" strike="noStrike">
                <a:solidFill>
                  <a:schemeClr val="dk1"/>
                </a:solidFill>
                <a:latin typeface="Bai Jamjuree"/>
                <a:ea typeface="Bai Jamjuree"/>
                <a:cs typeface="Bai Jamjuree"/>
                <a:sym typeface="Bai Jamjuree"/>
              </a:rPr>
              <a:t>: </a:t>
            </a:r>
            <a:r>
              <a:rPr b="1" lang="en-US" sz="4500">
                <a:solidFill>
                  <a:schemeClr val="dk1"/>
                </a:solidFill>
                <a:latin typeface="Bai Jamjuree"/>
                <a:ea typeface="Bai Jamjuree"/>
                <a:cs typeface="Bai Jamjuree"/>
                <a:sym typeface="Bai Jamjuree"/>
              </a:rPr>
              <a:t>Diagrama de Flujo</a:t>
            </a:r>
            <a:endParaRPr b="0" sz="4500" u="none" strike="noStrike">
              <a:solidFill>
                <a:schemeClr val="dk1"/>
              </a:solidFill>
              <a:latin typeface="Arial"/>
              <a:ea typeface="Arial"/>
              <a:cs typeface="Arial"/>
              <a:sym typeface="Arial"/>
            </a:endParaRPr>
          </a:p>
        </p:txBody>
      </p:sp>
      <p:grpSp>
        <p:nvGrpSpPr>
          <p:cNvPr id="200" name="Google Shape;200;p36"/>
          <p:cNvGrpSpPr/>
          <p:nvPr/>
        </p:nvGrpSpPr>
        <p:grpSpPr>
          <a:xfrm>
            <a:off x="340425" y="326902"/>
            <a:ext cx="394500" cy="389700"/>
            <a:chOff x="773375" y="1712527"/>
            <a:chExt cx="394500" cy="389700"/>
          </a:xfrm>
        </p:grpSpPr>
        <p:sp>
          <p:nvSpPr>
            <p:cNvPr id="201" name="Google Shape;201;p36">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36"/>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203" name="Google Shape;203;p36"/>
          <p:cNvPicPr preferRelativeResize="0"/>
          <p:nvPr/>
        </p:nvPicPr>
        <p:blipFill>
          <a:blip r:embed="rId4">
            <a:alphaModFix/>
          </a:blip>
          <a:stretch>
            <a:fillRect/>
          </a:stretch>
        </p:blipFill>
        <p:spPr>
          <a:xfrm>
            <a:off x="1361563" y="1207500"/>
            <a:ext cx="6420874" cy="3692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a:hlinkClick action="ppaction://hlinksldjump" r:id="rId3"/>
          </p:cNvPr>
          <p:cNvSpPr txBox="1"/>
          <p:nvPr>
            <p:ph type="title"/>
          </p:nvPr>
        </p:nvSpPr>
        <p:spPr>
          <a:xfrm>
            <a:off x="1385550" y="1628850"/>
            <a:ext cx="6372900" cy="1885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200"/>
              <a:buFont typeface="Bai Jamjuree"/>
              <a:buNone/>
            </a:pPr>
            <a:r>
              <a:rPr b="1" lang="en-US" sz="5000">
                <a:solidFill>
                  <a:schemeClr val="dk1"/>
                </a:solidFill>
                <a:latin typeface="Bai Jamjuree"/>
                <a:ea typeface="Bai Jamjuree"/>
                <a:cs typeface="Bai Jamjuree"/>
                <a:sym typeface="Bai Jamjuree"/>
              </a:rPr>
              <a:t>VOLVER AL HUB</a:t>
            </a:r>
            <a:endParaRPr b="0" i="0" sz="50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idx="1" type="subTitle"/>
          </p:nvPr>
        </p:nvSpPr>
        <p:spPr>
          <a:xfrm>
            <a:off x="2695680" y="2629080"/>
            <a:ext cx="5667000" cy="1895100"/>
          </a:xfrm>
          <a:prstGeom prst="rect">
            <a:avLst/>
          </a:prstGeom>
          <a:noFill/>
          <a:ln>
            <a:noFill/>
          </a:ln>
        </p:spPr>
        <p:txBody>
          <a:bodyPr anchorCtr="0" anchor="t" bIns="91425" lIns="91425" spcFirstLastPara="1" rIns="91425" wrap="square" tIns="91425">
            <a:normAutofit/>
          </a:bodyPr>
          <a:lstStyle/>
          <a:p>
            <a:pPr indent="0" lvl="0" marL="0" marR="0" rtl="0" algn="r">
              <a:lnSpc>
                <a:spcPct val="120000"/>
              </a:lnSpc>
              <a:spcBef>
                <a:spcPts val="0"/>
              </a:spcBef>
              <a:spcAft>
                <a:spcPts val="0"/>
              </a:spcAft>
              <a:buNone/>
            </a:pPr>
            <a:r>
              <a:rPr lang="en-US" sz="1600">
                <a:solidFill>
                  <a:schemeClr val="dk1"/>
                </a:solidFill>
                <a:latin typeface="Calibri"/>
                <a:ea typeface="Calibri"/>
                <a:cs typeface="Calibri"/>
                <a:sym typeface="Calibri"/>
              </a:rPr>
              <a:t>Este driver controla el codificador rotativo. Permite lecturas precisas del giro mediante interrupciones dedicadas, detectando tanto la dirección como la cantidad de pasos.</a:t>
            </a:r>
            <a:endParaRPr b="0" i="0" sz="1600" u="none" cap="none" strike="noStrike">
              <a:solidFill>
                <a:srgbClr val="FFFFFF"/>
              </a:solidFill>
              <a:latin typeface="Noto Sans Symbols"/>
              <a:ea typeface="Noto Sans Symbols"/>
              <a:cs typeface="Noto Sans Symbols"/>
              <a:sym typeface="Noto Sans Symbols"/>
            </a:endParaRPr>
          </a:p>
        </p:txBody>
      </p:sp>
      <p:sp>
        <p:nvSpPr>
          <p:cNvPr id="214" name="Google Shape;214;p38"/>
          <p:cNvSpPr txBox="1"/>
          <p:nvPr>
            <p:ph type="title"/>
          </p:nvPr>
        </p:nvSpPr>
        <p:spPr>
          <a:xfrm>
            <a:off x="828625" y="619200"/>
            <a:ext cx="7534200" cy="1847400"/>
          </a:xfrm>
          <a:prstGeom prst="rect">
            <a:avLst/>
          </a:prstGeom>
          <a:noFill/>
          <a:ln>
            <a:noFill/>
          </a:ln>
        </p:spPr>
        <p:txBody>
          <a:bodyPr anchorCtr="0" anchor="b" bIns="91425" lIns="91425" spcFirstLastPara="1" rIns="91425" wrap="square" tIns="91425">
            <a:normAutofit fontScale="90000"/>
          </a:bodyPr>
          <a:lstStyle/>
          <a:p>
            <a:pPr indent="0" lvl="0" marL="0" rtl="0" algn="r">
              <a:lnSpc>
                <a:spcPct val="100000"/>
              </a:lnSpc>
              <a:spcBef>
                <a:spcPts val="0"/>
              </a:spcBef>
              <a:spcAft>
                <a:spcPts val="0"/>
              </a:spcAft>
              <a:buClr>
                <a:schemeClr val="dk1"/>
              </a:buClr>
              <a:buSzPct val="100000"/>
              <a:buFont typeface="Bai Jamjuree"/>
              <a:buNone/>
            </a:pPr>
            <a:r>
              <a:rPr b="1" lang="en-US" sz="5000">
                <a:solidFill>
                  <a:schemeClr val="dk1"/>
                </a:solidFill>
                <a:latin typeface="Bai Jamjuree"/>
                <a:ea typeface="Bai Jamjuree"/>
                <a:cs typeface="Bai Jamjuree"/>
                <a:sym typeface="Bai Jamjuree"/>
              </a:rPr>
              <a:t>Encoder</a:t>
            </a:r>
            <a:r>
              <a:rPr b="1" lang="en-US" sz="5000" u="none" strike="noStrike">
                <a:solidFill>
                  <a:schemeClr val="dk1"/>
                </a:solidFill>
                <a:latin typeface="Bai Jamjuree"/>
                <a:ea typeface="Bai Jamjuree"/>
                <a:cs typeface="Bai Jamjuree"/>
                <a:sym typeface="Bai Jamjuree"/>
              </a:rPr>
              <a:t>: Funcionamiento y características</a:t>
            </a:r>
            <a:endParaRPr b="0" sz="5000" u="none" strike="noStrike">
              <a:solidFill>
                <a:schemeClr val="dk1"/>
              </a:solidFill>
              <a:latin typeface="Arial"/>
              <a:ea typeface="Arial"/>
              <a:cs typeface="Arial"/>
              <a:sym typeface="Arial"/>
            </a:endParaRPr>
          </a:p>
        </p:txBody>
      </p:sp>
      <p:grpSp>
        <p:nvGrpSpPr>
          <p:cNvPr id="215" name="Google Shape;215;p38"/>
          <p:cNvGrpSpPr/>
          <p:nvPr/>
        </p:nvGrpSpPr>
        <p:grpSpPr>
          <a:xfrm>
            <a:off x="340425" y="326902"/>
            <a:ext cx="394500" cy="389700"/>
            <a:chOff x="773375" y="1712527"/>
            <a:chExt cx="394500" cy="389700"/>
          </a:xfrm>
        </p:grpSpPr>
        <p:sp>
          <p:nvSpPr>
            <p:cNvPr id="216" name="Google Shape;216;p38">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38"/>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idx="1" type="subTitle"/>
          </p:nvPr>
        </p:nvSpPr>
        <p:spPr>
          <a:xfrm>
            <a:off x="763200" y="1691275"/>
            <a:ext cx="5667000" cy="3095400"/>
          </a:xfrm>
          <a:prstGeom prst="rect">
            <a:avLst/>
          </a:prstGeom>
          <a:noFill/>
          <a:ln>
            <a:noFill/>
          </a:ln>
        </p:spPr>
        <p:txBody>
          <a:bodyPr anchorCtr="0" anchor="t" bIns="91425" lIns="91425" spcFirstLastPara="1" rIns="91425" wrap="square" tIns="91425">
            <a:normAutofit/>
          </a:bodyPr>
          <a:lstStyle/>
          <a:p>
            <a:pPr indent="0" lvl="0" marL="0" marR="0" rtl="0" algn="l">
              <a:lnSpc>
                <a:spcPct val="200000"/>
              </a:lnSpc>
              <a:spcBef>
                <a:spcPts val="0"/>
              </a:spcBef>
              <a:spcAft>
                <a:spcPts val="0"/>
              </a:spcAft>
              <a:buNone/>
            </a:pPr>
            <a:r>
              <a:rPr lang="en-US" sz="1600">
                <a:solidFill>
                  <a:srgbClr val="FFFFFF"/>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EncoderInit</a:t>
            </a:r>
            <a:r>
              <a:rPr lang="en-US" sz="1600">
                <a:solidFill>
                  <a:srgbClr val="FFFFFF"/>
                </a:solidFill>
                <a:latin typeface="Noto Sans Symbols"/>
                <a:ea typeface="Noto Sans Symbols"/>
                <a:cs typeface="Noto Sans Symbols"/>
                <a:sym typeface="Noto Sans Symbols"/>
              </a:rPr>
              <a:t>(pin_t A, pin_t B);</a:t>
            </a:r>
            <a:endParaRPr sz="1600">
              <a:solidFill>
                <a:srgbClr val="FFFFFF"/>
              </a:solidFill>
              <a:latin typeface="Noto Sans Symbols"/>
              <a:ea typeface="Noto Sans Symbols"/>
              <a:cs typeface="Noto Sans Symbols"/>
              <a:sym typeface="Noto Sans Symbols"/>
            </a:endParaRPr>
          </a:p>
          <a:p>
            <a:pPr indent="0" lvl="0" marL="0" marR="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EncoderGetStatus</a:t>
            </a:r>
            <a:r>
              <a:rPr lang="en-US" sz="1600">
                <a:solidFill>
                  <a:srgbClr val="FFFFFF"/>
                </a:solidFill>
                <a:latin typeface="Noto Sans Symbols"/>
                <a:ea typeface="Noto Sans Symbols"/>
                <a:cs typeface="Noto Sans Symbols"/>
                <a:sym typeface="Noto Sans Symbols"/>
              </a:rPr>
              <a:t>();</a:t>
            </a:r>
            <a:endParaRPr sz="1600">
              <a:solidFill>
                <a:srgbClr val="FFFFFF"/>
              </a:solidFill>
              <a:latin typeface="Noto Sans Symbols"/>
              <a:ea typeface="Noto Sans Symbols"/>
              <a:cs typeface="Noto Sans Symbols"/>
              <a:sym typeface="Noto Sans Symbols"/>
            </a:endParaRPr>
          </a:p>
          <a:p>
            <a:pPr indent="0" lvl="0" marL="0" marR="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EncoderGetDir</a:t>
            </a:r>
            <a:r>
              <a:rPr lang="en-US" sz="1600">
                <a:solidFill>
                  <a:srgbClr val="FFFFFF"/>
                </a:solidFill>
                <a:latin typeface="Noto Sans Symbols"/>
                <a:ea typeface="Noto Sans Symbols"/>
                <a:cs typeface="Noto Sans Symbols"/>
                <a:sym typeface="Noto Sans Symbols"/>
              </a:rPr>
              <a:t>();</a:t>
            </a:r>
            <a:endParaRPr sz="1600">
              <a:solidFill>
                <a:srgbClr val="FFFFFF"/>
              </a:solidFill>
              <a:latin typeface="Noto Sans Symbols"/>
              <a:ea typeface="Noto Sans Symbols"/>
              <a:cs typeface="Noto Sans Symbols"/>
              <a:sym typeface="Noto Sans Symbols"/>
            </a:endParaRPr>
          </a:p>
          <a:p>
            <a:pPr indent="0" lvl="0" marL="0" marR="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🔸bool </a:t>
            </a:r>
            <a:r>
              <a:rPr lang="en-US" sz="1600">
                <a:solidFill>
                  <a:srgbClr val="6AA84F"/>
                </a:solidFill>
                <a:latin typeface="Noto Sans Symbols"/>
                <a:ea typeface="Noto Sans Symbols"/>
                <a:cs typeface="Noto Sans Symbols"/>
                <a:sym typeface="Noto Sans Symbols"/>
              </a:rPr>
              <a:t>EncoderReadStatus</a:t>
            </a:r>
            <a:r>
              <a:rPr lang="en-US" sz="1600">
                <a:solidFill>
                  <a:srgbClr val="FFFFFF"/>
                </a:solidFill>
                <a:latin typeface="Noto Sans Symbols"/>
                <a:ea typeface="Noto Sans Symbols"/>
                <a:cs typeface="Noto Sans Symbols"/>
                <a:sym typeface="Noto Sans Symbols"/>
              </a:rPr>
              <a:t>();</a:t>
            </a:r>
            <a:endParaRPr sz="1600">
              <a:solidFill>
                <a:srgbClr val="FFFFFF"/>
              </a:solidFill>
              <a:latin typeface="Noto Sans Symbols"/>
              <a:ea typeface="Noto Sans Symbols"/>
              <a:cs typeface="Noto Sans Symbols"/>
              <a:sym typeface="Noto Sans Symbols"/>
            </a:endParaRPr>
          </a:p>
          <a:p>
            <a:pPr indent="0" lvl="0" marL="0" marR="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🔸bool </a:t>
            </a:r>
            <a:r>
              <a:rPr lang="en-US" sz="1600">
                <a:solidFill>
                  <a:srgbClr val="6AA84F"/>
                </a:solidFill>
                <a:latin typeface="Noto Sans Symbols"/>
                <a:ea typeface="Noto Sans Symbols"/>
                <a:cs typeface="Noto Sans Symbols"/>
                <a:sym typeface="Noto Sans Symbols"/>
              </a:rPr>
              <a:t>EncoderReadData</a:t>
            </a:r>
            <a:r>
              <a:rPr lang="en-US" sz="1600">
                <a:solidFill>
                  <a:srgbClr val="FFFFFF"/>
                </a:solidFill>
                <a:latin typeface="Noto Sans Symbols"/>
                <a:ea typeface="Noto Sans Symbols"/>
                <a:cs typeface="Noto Sans Symbols"/>
                <a:sym typeface="Noto Sans Symbols"/>
              </a:rPr>
              <a:t>();</a:t>
            </a:r>
            <a:endParaRPr sz="1600">
              <a:solidFill>
                <a:srgbClr val="FFFFFF"/>
              </a:solidFill>
              <a:latin typeface="Noto Sans Symbols"/>
              <a:ea typeface="Noto Sans Symbols"/>
              <a:cs typeface="Noto Sans Symbols"/>
              <a:sym typeface="Noto Sans Symbols"/>
            </a:endParaRPr>
          </a:p>
        </p:txBody>
      </p:sp>
      <p:sp>
        <p:nvSpPr>
          <p:cNvPr id="223" name="Google Shape;223;p39"/>
          <p:cNvSpPr txBox="1"/>
          <p:nvPr>
            <p:ph type="title"/>
          </p:nvPr>
        </p:nvSpPr>
        <p:spPr>
          <a:xfrm>
            <a:off x="480500" y="326900"/>
            <a:ext cx="7534200" cy="9294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Bai Jamjuree"/>
              <a:buNone/>
            </a:pPr>
            <a:r>
              <a:rPr b="1" lang="en-US" sz="5000">
                <a:solidFill>
                  <a:schemeClr val="dk1"/>
                </a:solidFill>
                <a:latin typeface="Bai Jamjuree"/>
                <a:ea typeface="Bai Jamjuree"/>
                <a:cs typeface="Bai Jamjuree"/>
                <a:sym typeface="Bai Jamjuree"/>
              </a:rPr>
              <a:t>Encoder</a:t>
            </a:r>
            <a:r>
              <a:rPr b="1" lang="en-US" sz="5000" u="none" strike="noStrike">
                <a:solidFill>
                  <a:schemeClr val="dk1"/>
                </a:solidFill>
                <a:latin typeface="Bai Jamjuree"/>
                <a:ea typeface="Bai Jamjuree"/>
                <a:cs typeface="Bai Jamjuree"/>
                <a:sym typeface="Bai Jamjuree"/>
              </a:rPr>
              <a:t>:</a:t>
            </a:r>
            <a:r>
              <a:rPr b="1" lang="en-US" sz="5000">
                <a:solidFill>
                  <a:schemeClr val="dk1"/>
                </a:solidFill>
                <a:latin typeface="Bai Jamjuree"/>
                <a:ea typeface="Bai Jamjuree"/>
                <a:cs typeface="Bai Jamjuree"/>
                <a:sym typeface="Bai Jamjuree"/>
              </a:rPr>
              <a:t> Funciones</a:t>
            </a:r>
            <a:endParaRPr b="0" sz="5000" u="none" strike="noStrike">
              <a:solidFill>
                <a:schemeClr val="dk1"/>
              </a:solidFill>
              <a:latin typeface="Arial"/>
              <a:ea typeface="Arial"/>
              <a:cs typeface="Arial"/>
              <a:sym typeface="Arial"/>
            </a:endParaRPr>
          </a:p>
        </p:txBody>
      </p:sp>
      <p:grpSp>
        <p:nvGrpSpPr>
          <p:cNvPr id="224" name="Google Shape;224;p39"/>
          <p:cNvGrpSpPr/>
          <p:nvPr/>
        </p:nvGrpSpPr>
        <p:grpSpPr>
          <a:xfrm>
            <a:off x="8362675" y="326902"/>
            <a:ext cx="394500" cy="389700"/>
            <a:chOff x="773375" y="1712527"/>
            <a:chExt cx="394500" cy="389700"/>
          </a:xfrm>
        </p:grpSpPr>
        <p:sp>
          <p:nvSpPr>
            <p:cNvPr id="225" name="Google Shape;225;p39">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 name="Google Shape;226;p39"/>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27" name="Google Shape;227;p39"/>
          <p:cNvSpPr/>
          <p:nvPr/>
        </p:nvSpPr>
        <p:spPr>
          <a:xfrm>
            <a:off x="3096550" y="2218225"/>
            <a:ext cx="173100" cy="869100"/>
          </a:xfrm>
          <a:prstGeom prst="righ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39"/>
          <p:cNvSpPr txBox="1"/>
          <p:nvPr/>
        </p:nvSpPr>
        <p:spPr>
          <a:xfrm>
            <a:off x="3342300" y="2452675"/>
            <a:ext cx="50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Roboto Light"/>
                <a:ea typeface="Roboto Light"/>
                <a:cs typeface="Roboto Light"/>
                <a:sym typeface="Roboto Light"/>
              </a:rPr>
              <a:t>ISR</a:t>
            </a:r>
            <a:endParaRPr>
              <a:solidFill>
                <a:schemeClr val="dk1"/>
              </a:solidFill>
              <a:latin typeface="Roboto Light"/>
              <a:ea typeface="Roboto Light"/>
              <a:cs typeface="Roboto Light"/>
              <a:sym typeface="Roboto Light"/>
            </a:endParaRPr>
          </a:p>
        </p:txBody>
      </p:sp>
      <p:sp>
        <p:nvSpPr>
          <p:cNvPr id="229" name="Google Shape;229;p39"/>
          <p:cNvSpPr txBox="1"/>
          <p:nvPr/>
        </p:nvSpPr>
        <p:spPr>
          <a:xfrm>
            <a:off x="5423575" y="1691275"/>
            <a:ext cx="3333600" cy="1693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US">
                <a:solidFill>
                  <a:schemeClr val="dk1"/>
                </a:solidFill>
                <a:latin typeface="Noto Sans Symbols"/>
                <a:ea typeface="Noto Sans Symbols"/>
                <a:cs typeface="Noto Sans Symbols"/>
                <a:sym typeface="Noto Sans Symbols"/>
              </a:rPr>
              <a:t>🔹bool </a:t>
            </a:r>
            <a:r>
              <a:rPr lang="en-US">
                <a:solidFill>
                  <a:srgbClr val="3D85C6"/>
                </a:solidFill>
                <a:latin typeface="Noto Sans Symbols"/>
                <a:ea typeface="Noto Sans Symbols"/>
                <a:cs typeface="Noto Sans Symbols"/>
                <a:sym typeface="Noto Sans Symbols"/>
              </a:rPr>
              <a:t>actualA</a:t>
            </a:r>
            <a:r>
              <a:rPr lang="en-US">
                <a:solidFill>
                  <a:schemeClr val="dk1"/>
                </a:solidFill>
                <a:latin typeface="Noto Sans Symbols"/>
                <a:ea typeface="Noto Sans Symbols"/>
                <a:cs typeface="Noto Sans Symbols"/>
                <a:sym typeface="Noto Sans Symbols"/>
              </a:rPr>
              <a:t>;</a:t>
            </a:r>
            <a:endParaRPr>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a:solidFill>
                  <a:schemeClr val="dk1"/>
                </a:solidFill>
                <a:latin typeface="Noto Sans Symbols"/>
                <a:ea typeface="Noto Sans Symbols"/>
                <a:cs typeface="Noto Sans Symbols"/>
                <a:sym typeface="Noto Sans Symbols"/>
              </a:rPr>
              <a:t>🔹bool </a:t>
            </a:r>
            <a:r>
              <a:rPr lang="en-US">
                <a:solidFill>
                  <a:srgbClr val="3D85C6"/>
                </a:solidFill>
                <a:latin typeface="Noto Sans Symbols"/>
                <a:ea typeface="Noto Sans Symbols"/>
                <a:cs typeface="Noto Sans Symbols"/>
                <a:sym typeface="Noto Sans Symbols"/>
              </a:rPr>
              <a:t>actualB</a:t>
            </a:r>
            <a:r>
              <a:rPr lang="en-US">
                <a:solidFill>
                  <a:schemeClr val="dk1"/>
                </a:solidFill>
                <a:latin typeface="Noto Sans Symbols"/>
                <a:ea typeface="Noto Sans Symbols"/>
                <a:cs typeface="Noto Sans Symbols"/>
                <a:sym typeface="Noto Sans Symbols"/>
              </a:rPr>
              <a:t>;</a:t>
            </a:r>
            <a:endParaRPr>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a:solidFill>
                  <a:schemeClr val="dk1"/>
                </a:solidFill>
                <a:latin typeface="Noto Sans Symbols"/>
                <a:ea typeface="Noto Sans Symbols"/>
                <a:cs typeface="Noto Sans Symbols"/>
                <a:sym typeface="Noto Sans Symbols"/>
              </a:rPr>
              <a:t>🔹bool </a:t>
            </a:r>
            <a:r>
              <a:rPr lang="en-US">
                <a:solidFill>
                  <a:srgbClr val="3D85C6"/>
                </a:solidFill>
                <a:latin typeface="Noto Sans Symbols"/>
                <a:ea typeface="Noto Sans Symbols"/>
                <a:cs typeface="Noto Sans Symbols"/>
                <a:sym typeface="Noto Sans Symbols"/>
              </a:rPr>
              <a:t>prevA</a:t>
            </a:r>
            <a:r>
              <a:rPr lang="en-US">
                <a:solidFill>
                  <a:schemeClr val="dk1"/>
                </a:solidFill>
                <a:latin typeface="Noto Sans Symbols"/>
                <a:ea typeface="Noto Sans Symbols"/>
                <a:cs typeface="Noto Sans Symbols"/>
                <a:sym typeface="Noto Sans Symbols"/>
              </a:rPr>
              <a:t>;</a:t>
            </a:r>
            <a:endParaRPr>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a:solidFill>
                  <a:schemeClr val="dk1"/>
                </a:solidFill>
                <a:latin typeface="Noto Sans Symbols"/>
                <a:ea typeface="Noto Sans Symbols"/>
                <a:cs typeface="Noto Sans Symbols"/>
                <a:sym typeface="Noto Sans Symbols"/>
              </a:rPr>
              <a:t>🔹bool </a:t>
            </a:r>
            <a:r>
              <a:rPr lang="en-US">
                <a:solidFill>
                  <a:srgbClr val="3D85C6"/>
                </a:solidFill>
                <a:latin typeface="Noto Sans Symbols"/>
                <a:ea typeface="Noto Sans Symbols"/>
                <a:cs typeface="Noto Sans Symbols"/>
                <a:sym typeface="Noto Sans Symbols"/>
              </a:rPr>
              <a:t>prevB</a:t>
            </a:r>
            <a:r>
              <a:rPr lang="en-US">
                <a:solidFill>
                  <a:schemeClr val="dk1"/>
                </a:solidFill>
                <a:latin typeface="Noto Sans Symbols"/>
                <a:ea typeface="Noto Sans Symbols"/>
                <a:cs typeface="Noto Sans Symbols"/>
                <a:sym typeface="Noto Sans Symbols"/>
              </a:rPr>
              <a:t>;</a:t>
            </a:r>
            <a:endParaRPr>
              <a:solidFill>
                <a:schemeClr val="dk1"/>
              </a:solidFill>
              <a:latin typeface="Noto Sans Symbols"/>
              <a:ea typeface="Noto Sans Symbols"/>
              <a:cs typeface="Noto Sans Symbols"/>
              <a:sym typeface="Noto Sans Symbol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480500" y="326900"/>
            <a:ext cx="7534200" cy="9294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Bai Jamjuree"/>
              <a:buNone/>
            </a:pPr>
            <a:r>
              <a:rPr b="1" lang="en-US" sz="5000">
                <a:solidFill>
                  <a:schemeClr val="dk1"/>
                </a:solidFill>
                <a:latin typeface="Bai Jamjuree"/>
                <a:ea typeface="Bai Jamjuree"/>
                <a:cs typeface="Bai Jamjuree"/>
                <a:sym typeface="Bai Jamjuree"/>
              </a:rPr>
              <a:t>Encoder</a:t>
            </a:r>
            <a:r>
              <a:rPr b="1" lang="en-US" sz="5000" u="none" strike="noStrike">
                <a:solidFill>
                  <a:schemeClr val="dk1"/>
                </a:solidFill>
                <a:latin typeface="Bai Jamjuree"/>
                <a:ea typeface="Bai Jamjuree"/>
                <a:cs typeface="Bai Jamjuree"/>
                <a:sym typeface="Bai Jamjuree"/>
              </a:rPr>
              <a:t>:</a:t>
            </a:r>
            <a:r>
              <a:rPr b="1" lang="en-US" sz="5000">
                <a:solidFill>
                  <a:schemeClr val="dk1"/>
                </a:solidFill>
                <a:latin typeface="Bai Jamjuree"/>
                <a:ea typeface="Bai Jamjuree"/>
                <a:cs typeface="Bai Jamjuree"/>
                <a:sym typeface="Bai Jamjuree"/>
              </a:rPr>
              <a:t> Funcionamiento</a:t>
            </a:r>
            <a:endParaRPr b="0" sz="5000" u="none" strike="noStrike">
              <a:solidFill>
                <a:schemeClr val="dk1"/>
              </a:solidFill>
              <a:latin typeface="Arial"/>
              <a:ea typeface="Arial"/>
              <a:cs typeface="Arial"/>
              <a:sym typeface="Arial"/>
            </a:endParaRPr>
          </a:p>
        </p:txBody>
      </p:sp>
      <p:grpSp>
        <p:nvGrpSpPr>
          <p:cNvPr id="235" name="Google Shape;235;p40"/>
          <p:cNvGrpSpPr/>
          <p:nvPr/>
        </p:nvGrpSpPr>
        <p:grpSpPr>
          <a:xfrm>
            <a:off x="8362675" y="326902"/>
            <a:ext cx="394500" cy="389700"/>
            <a:chOff x="773375" y="1712527"/>
            <a:chExt cx="394500" cy="389700"/>
          </a:xfrm>
        </p:grpSpPr>
        <p:sp>
          <p:nvSpPr>
            <p:cNvPr id="236" name="Google Shape;236;p40">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 name="Google Shape;237;p40"/>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238" name="Google Shape;238;p40" title="Diagrama sin título.drawio.png"/>
          <p:cNvPicPr preferRelativeResize="0"/>
          <p:nvPr/>
        </p:nvPicPr>
        <p:blipFill>
          <a:blip r:embed="rId4">
            <a:alphaModFix/>
          </a:blip>
          <a:stretch>
            <a:fillRect/>
          </a:stretch>
        </p:blipFill>
        <p:spPr>
          <a:xfrm>
            <a:off x="1362875" y="1256300"/>
            <a:ext cx="3582400" cy="3582400"/>
          </a:xfrm>
          <a:prstGeom prst="rect">
            <a:avLst/>
          </a:prstGeom>
          <a:noFill/>
          <a:ln>
            <a:noFill/>
          </a:ln>
        </p:spPr>
      </p:pic>
      <p:sp>
        <p:nvSpPr>
          <p:cNvPr id="239" name="Google Shape;239;p40"/>
          <p:cNvSpPr txBox="1"/>
          <p:nvPr/>
        </p:nvSpPr>
        <p:spPr>
          <a:xfrm>
            <a:off x="5423575" y="1430925"/>
            <a:ext cx="3333600" cy="1262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US">
                <a:solidFill>
                  <a:schemeClr val="dk1"/>
                </a:solidFill>
                <a:latin typeface="Noto Sans Symbols"/>
                <a:ea typeface="Noto Sans Symbols"/>
                <a:cs typeface="Noto Sans Symbols"/>
                <a:sym typeface="Noto Sans Symbols"/>
              </a:rPr>
              <a:t>🔹uint8_t </a:t>
            </a:r>
            <a:r>
              <a:rPr lang="en-US">
                <a:solidFill>
                  <a:srgbClr val="3D85C6"/>
                </a:solidFill>
                <a:latin typeface="Noto Sans Symbols"/>
                <a:ea typeface="Noto Sans Symbols"/>
                <a:cs typeface="Noto Sans Symbols"/>
                <a:sym typeface="Noto Sans Symbols"/>
              </a:rPr>
              <a:t>ticks</a:t>
            </a:r>
            <a:r>
              <a:rPr lang="en-US">
                <a:solidFill>
                  <a:schemeClr val="dk1"/>
                </a:solidFill>
                <a:latin typeface="Noto Sans Symbols"/>
                <a:ea typeface="Noto Sans Symbols"/>
                <a:cs typeface="Noto Sans Symbols"/>
                <a:sym typeface="Noto Sans Symbols"/>
              </a:rPr>
              <a:t>;</a:t>
            </a:r>
            <a:endParaRPr>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a:solidFill>
                  <a:schemeClr val="dk1"/>
                </a:solidFill>
                <a:latin typeface="Noto Sans Symbols"/>
                <a:ea typeface="Noto Sans Symbols"/>
                <a:cs typeface="Noto Sans Symbols"/>
                <a:sym typeface="Noto Sans Symbols"/>
              </a:rPr>
              <a:t>🔹bool </a:t>
            </a:r>
            <a:r>
              <a:rPr lang="en-US">
                <a:solidFill>
                  <a:srgbClr val="3D85C6"/>
                </a:solidFill>
                <a:latin typeface="Noto Sans Symbols"/>
                <a:ea typeface="Noto Sans Symbols"/>
                <a:cs typeface="Noto Sans Symbols"/>
                <a:sym typeface="Noto Sans Symbols"/>
              </a:rPr>
              <a:t>turnsDir</a:t>
            </a:r>
            <a:r>
              <a:rPr lang="en-US">
                <a:solidFill>
                  <a:schemeClr val="dk1"/>
                </a:solidFill>
                <a:latin typeface="Noto Sans Symbols"/>
                <a:ea typeface="Noto Sans Symbols"/>
                <a:cs typeface="Noto Sans Symbols"/>
                <a:sym typeface="Noto Sans Symbols"/>
              </a:rPr>
              <a:t>;</a:t>
            </a:r>
            <a:endParaRPr>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a:solidFill>
                  <a:schemeClr val="dk1"/>
                </a:solidFill>
                <a:latin typeface="Noto Sans Symbols"/>
                <a:ea typeface="Noto Sans Symbols"/>
                <a:cs typeface="Noto Sans Symbols"/>
                <a:sym typeface="Noto Sans Symbols"/>
              </a:rPr>
              <a:t>🔹bool </a:t>
            </a:r>
            <a:r>
              <a:rPr lang="en-US">
                <a:solidFill>
                  <a:srgbClr val="3D85C6"/>
                </a:solidFill>
                <a:latin typeface="Noto Sans Symbols"/>
                <a:ea typeface="Noto Sans Symbols"/>
                <a:cs typeface="Noto Sans Symbols"/>
                <a:sym typeface="Noto Sans Symbols"/>
              </a:rPr>
              <a:t>prevTurnsDir</a:t>
            </a:r>
            <a:r>
              <a:rPr lang="en-US">
                <a:solidFill>
                  <a:schemeClr val="dk1"/>
                </a:solidFill>
                <a:latin typeface="Noto Sans Symbols"/>
                <a:ea typeface="Noto Sans Symbols"/>
                <a:cs typeface="Noto Sans Symbols"/>
                <a:sym typeface="Noto Sans Symbols"/>
              </a:rPr>
              <a:t>;</a:t>
            </a:r>
            <a:endParaRPr>
              <a:solidFill>
                <a:schemeClr val="dk1"/>
              </a:solidFill>
              <a:latin typeface="Noto Sans Symbols"/>
              <a:ea typeface="Noto Sans Symbols"/>
              <a:cs typeface="Noto Sans Symbols"/>
              <a:sym typeface="Noto Sans Symbol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a:hlinkClick action="ppaction://hlinksldjump" r:id="rId3"/>
          </p:cNvPr>
          <p:cNvSpPr txBox="1"/>
          <p:nvPr>
            <p:ph type="title"/>
          </p:nvPr>
        </p:nvSpPr>
        <p:spPr>
          <a:xfrm>
            <a:off x="1385550" y="1628850"/>
            <a:ext cx="6372900" cy="1885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200"/>
              <a:buFont typeface="Bai Jamjuree"/>
              <a:buNone/>
            </a:pPr>
            <a:r>
              <a:rPr b="1" lang="en-US" sz="5000">
                <a:solidFill>
                  <a:schemeClr val="dk1"/>
                </a:solidFill>
                <a:latin typeface="Bai Jamjuree"/>
                <a:ea typeface="Bai Jamjuree"/>
                <a:cs typeface="Bai Jamjuree"/>
                <a:sym typeface="Bai Jamjuree"/>
              </a:rPr>
              <a:t>VOLVER AL HUB</a:t>
            </a:r>
            <a:endParaRPr b="0" i="0" sz="50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4"/>
          <p:cNvSpPr txBox="1"/>
          <p:nvPr>
            <p:ph type="title"/>
          </p:nvPr>
        </p:nvSpPr>
        <p:spPr>
          <a:xfrm>
            <a:off x="5210276" y="828353"/>
            <a:ext cx="2736300" cy="849900"/>
          </a:xfrm>
          <a:prstGeom prst="rect">
            <a:avLst/>
          </a:prstGeom>
          <a:noFill/>
          <a:ln>
            <a:noFill/>
          </a:ln>
        </p:spPr>
        <p:txBody>
          <a:bodyPr anchorCtr="0" anchor="b" bIns="91425" lIns="91425" spcFirstLastPara="1" rIns="91425" wrap="square" tIns="91425">
            <a:normAutofit/>
          </a:bodyPr>
          <a:lstStyle/>
          <a:p>
            <a:pPr indent="0" lvl="0" marL="0" marR="0" rtl="0" algn="r">
              <a:lnSpc>
                <a:spcPct val="100000"/>
              </a:lnSpc>
              <a:spcBef>
                <a:spcPts val="0"/>
              </a:spcBef>
              <a:spcAft>
                <a:spcPts val="0"/>
              </a:spcAft>
              <a:buClr>
                <a:schemeClr val="dk1"/>
              </a:buClr>
              <a:buSzPts val="3200"/>
              <a:buFont typeface="Bai Jamjuree"/>
              <a:buNone/>
            </a:pPr>
            <a:r>
              <a:rPr b="1" i="0" lang="en-US" sz="3200" u="none" cap="none" strike="noStrike">
                <a:solidFill>
                  <a:schemeClr val="dk1"/>
                </a:solidFill>
                <a:latin typeface="Bai Jamjuree"/>
                <a:ea typeface="Bai Jamjuree"/>
                <a:cs typeface="Bai Jamjuree"/>
                <a:sym typeface="Bai Jamjuree"/>
              </a:rPr>
              <a:t>Introducción</a:t>
            </a:r>
            <a:endParaRPr b="0" i="0" sz="3200" u="none" cap="none" strike="noStrike">
              <a:solidFill>
                <a:schemeClr val="dk1"/>
              </a:solidFill>
              <a:latin typeface="Arial"/>
              <a:ea typeface="Arial"/>
              <a:cs typeface="Arial"/>
              <a:sym typeface="Arial"/>
            </a:endParaRPr>
          </a:p>
        </p:txBody>
      </p:sp>
      <p:sp>
        <p:nvSpPr>
          <p:cNvPr id="93" name="Google Shape;93;p24"/>
          <p:cNvSpPr txBox="1"/>
          <p:nvPr>
            <p:ph idx="1" type="subTitle"/>
          </p:nvPr>
        </p:nvSpPr>
        <p:spPr>
          <a:xfrm>
            <a:off x="5210275" y="2028900"/>
            <a:ext cx="3704700" cy="12981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200"/>
              <a:buFont typeface="Calibri"/>
              <a:buNone/>
            </a:pPr>
            <a:r>
              <a:rPr b="0" i="0" lang="en-US" sz="1500" u="none" cap="none" strike="noStrike">
                <a:solidFill>
                  <a:schemeClr val="dk1"/>
                </a:solidFill>
                <a:latin typeface="Calibri"/>
                <a:ea typeface="Calibri"/>
                <a:cs typeface="Calibri"/>
                <a:sym typeface="Calibri"/>
              </a:rPr>
              <a:t>Esta presentación explica cómo funcionan cada uno de los drivers programados en nuestro sistema embebido usando un hub interactivo con hipervínculos.</a:t>
            </a:r>
            <a:endParaRPr b="0" i="0" sz="1500" u="none" cap="none" strike="noStrike">
              <a:solidFill>
                <a:srgbClr val="FFFFFF"/>
              </a:solidFill>
              <a:latin typeface="Noto Sans Symbols"/>
              <a:ea typeface="Noto Sans Symbols"/>
              <a:cs typeface="Noto Sans Symbols"/>
              <a:sym typeface="Noto Sans Symbols"/>
            </a:endParaRPr>
          </a:p>
        </p:txBody>
      </p:sp>
      <p:pic>
        <p:nvPicPr>
          <p:cNvPr id="94" name="Google Shape;94;p24"/>
          <p:cNvPicPr preferRelativeResize="0"/>
          <p:nvPr/>
        </p:nvPicPr>
        <p:blipFill rotWithShape="1">
          <a:blip r:embed="rId4">
            <a:alphaModFix/>
          </a:blip>
          <a:srcRect b="0" l="27239" r="9445" t="0"/>
          <a:stretch/>
        </p:blipFill>
        <p:spPr>
          <a:xfrm flipH="1">
            <a:off x="360" y="0"/>
            <a:ext cx="4885920" cy="514332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idx="1" type="subTitle"/>
          </p:nvPr>
        </p:nvSpPr>
        <p:spPr>
          <a:xfrm>
            <a:off x="2695680" y="2629080"/>
            <a:ext cx="5667000" cy="1895100"/>
          </a:xfrm>
          <a:prstGeom prst="rect">
            <a:avLst/>
          </a:prstGeom>
          <a:noFill/>
          <a:ln>
            <a:noFill/>
          </a:ln>
        </p:spPr>
        <p:txBody>
          <a:bodyPr anchorCtr="0" anchor="t" bIns="91425" lIns="91425" spcFirstLastPara="1" rIns="91425" wrap="square" tIns="91425">
            <a:normAutofit/>
          </a:bodyPr>
          <a:lstStyle/>
          <a:p>
            <a:pPr indent="0" lvl="0" marL="0" marR="0" rtl="0" algn="l">
              <a:lnSpc>
                <a:spcPct val="120000"/>
              </a:lnSpc>
              <a:spcBef>
                <a:spcPts val="0"/>
              </a:spcBef>
              <a:spcAft>
                <a:spcPts val="0"/>
              </a:spcAft>
              <a:buNone/>
            </a:pPr>
            <a:r>
              <a:rPr lang="en-US" sz="1600">
                <a:solidFill>
                  <a:schemeClr val="dk1"/>
                </a:solidFill>
                <a:latin typeface="Calibri"/>
                <a:ea typeface="Calibri"/>
                <a:cs typeface="Calibri"/>
                <a:sym typeface="Calibri"/>
              </a:rPr>
              <a:t>El lector de banda magnética tiene como objetivo capturar y validar los datos de una tarjeta identificadora de un usuario. Se usarán 8 dígitos como credencial de acceso.</a:t>
            </a:r>
            <a:endParaRPr sz="1600">
              <a:solidFill>
                <a:schemeClr val="dk1"/>
              </a:solidFill>
              <a:latin typeface="Calibri"/>
              <a:ea typeface="Calibri"/>
              <a:cs typeface="Calibri"/>
              <a:sym typeface="Calibri"/>
            </a:endParaRPr>
          </a:p>
        </p:txBody>
      </p:sp>
      <p:sp>
        <p:nvSpPr>
          <p:cNvPr id="250" name="Google Shape;250;p42"/>
          <p:cNvSpPr txBox="1"/>
          <p:nvPr>
            <p:ph type="title"/>
          </p:nvPr>
        </p:nvSpPr>
        <p:spPr>
          <a:xfrm>
            <a:off x="806875" y="619200"/>
            <a:ext cx="7556100" cy="1847400"/>
          </a:xfrm>
          <a:prstGeom prst="rect">
            <a:avLst/>
          </a:prstGeom>
          <a:noFill/>
          <a:ln>
            <a:noFill/>
          </a:ln>
        </p:spPr>
        <p:txBody>
          <a:bodyPr anchorCtr="0" anchor="b" bIns="91425" lIns="91425" spcFirstLastPara="1" rIns="91425" wrap="square" tIns="91425">
            <a:normAutofit fontScale="90000"/>
          </a:bodyPr>
          <a:lstStyle/>
          <a:p>
            <a:pPr indent="0" lvl="0" marL="0" rtl="0" algn="r">
              <a:lnSpc>
                <a:spcPct val="100000"/>
              </a:lnSpc>
              <a:spcBef>
                <a:spcPts val="0"/>
              </a:spcBef>
              <a:spcAft>
                <a:spcPts val="0"/>
              </a:spcAft>
              <a:buClr>
                <a:schemeClr val="dk1"/>
              </a:buClr>
              <a:buSzPct val="100000"/>
              <a:buFont typeface="Bai Jamjuree"/>
              <a:buNone/>
            </a:pPr>
            <a:r>
              <a:rPr b="1" lang="en-US" sz="5000">
                <a:solidFill>
                  <a:schemeClr val="dk1"/>
                </a:solidFill>
                <a:latin typeface="Bai Jamjuree"/>
                <a:ea typeface="Bai Jamjuree"/>
                <a:cs typeface="Bai Jamjuree"/>
                <a:sym typeface="Bai Jamjuree"/>
              </a:rPr>
              <a:t>Magnetic</a:t>
            </a:r>
            <a:r>
              <a:rPr b="1" lang="en-US" sz="5000" u="none" strike="noStrike">
                <a:solidFill>
                  <a:schemeClr val="dk1"/>
                </a:solidFill>
                <a:latin typeface="Bai Jamjuree"/>
                <a:ea typeface="Bai Jamjuree"/>
                <a:cs typeface="Bai Jamjuree"/>
                <a:sym typeface="Bai Jamjuree"/>
              </a:rPr>
              <a:t>: Funcionamiento y características</a:t>
            </a:r>
            <a:endParaRPr b="0" sz="5000" u="none" strike="noStrike">
              <a:solidFill>
                <a:schemeClr val="dk1"/>
              </a:solidFill>
              <a:latin typeface="Arial"/>
              <a:ea typeface="Arial"/>
              <a:cs typeface="Arial"/>
              <a:sym typeface="Arial"/>
            </a:endParaRPr>
          </a:p>
        </p:txBody>
      </p:sp>
      <p:grpSp>
        <p:nvGrpSpPr>
          <p:cNvPr id="251" name="Google Shape;251;p42"/>
          <p:cNvGrpSpPr/>
          <p:nvPr/>
        </p:nvGrpSpPr>
        <p:grpSpPr>
          <a:xfrm>
            <a:off x="340425" y="326902"/>
            <a:ext cx="394500" cy="389700"/>
            <a:chOff x="773375" y="1712527"/>
            <a:chExt cx="394500" cy="389700"/>
          </a:xfrm>
        </p:grpSpPr>
        <p:sp>
          <p:nvSpPr>
            <p:cNvPr id="252" name="Google Shape;252;p42">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42"/>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idx="1" type="subTitle"/>
          </p:nvPr>
        </p:nvSpPr>
        <p:spPr>
          <a:xfrm>
            <a:off x="4941025" y="1256300"/>
            <a:ext cx="3451800" cy="3162000"/>
          </a:xfrm>
          <a:prstGeom prst="rect">
            <a:avLst/>
          </a:prstGeom>
          <a:noFill/>
          <a:ln>
            <a:noFill/>
          </a:ln>
        </p:spPr>
        <p:txBody>
          <a:bodyPr anchorCtr="0" anchor="t" bIns="91425" lIns="91425" spcFirstLastPara="1" rIns="91425" wrap="square" tIns="91425">
            <a:normAutofit fontScale="85000" lnSpcReduction="10000"/>
          </a:bodyPr>
          <a:lstStyle/>
          <a:p>
            <a:pPr indent="0" lvl="0" marL="0" marR="0" rtl="0" algn="l">
              <a:lnSpc>
                <a:spcPct val="200000"/>
              </a:lnSpc>
              <a:spcBef>
                <a:spcPts val="0"/>
              </a:spcBef>
              <a:spcAft>
                <a:spcPts val="0"/>
              </a:spcAft>
              <a:buNone/>
            </a:pPr>
            <a:r>
              <a:rPr lang="en-US">
                <a:solidFill>
                  <a:srgbClr val="FFFFFF"/>
                </a:solidFill>
                <a:latin typeface="Noto Sans Symbols"/>
                <a:ea typeface="Noto Sans Symbols"/>
                <a:cs typeface="Noto Sans Symbols"/>
                <a:sym typeface="Noto Sans Symbols"/>
              </a:rPr>
              <a:t>🔸BandaMag_getID (outputArray)</a:t>
            </a:r>
            <a:endParaRPr>
              <a:solidFill>
                <a:srgbClr val="FFFFFF"/>
              </a:solidFill>
              <a:latin typeface="Noto Sans Symbols"/>
              <a:ea typeface="Noto Sans Symbols"/>
              <a:cs typeface="Noto Sans Symbols"/>
              <a:sym typeface="Noto Sans Symbols"/>
            </a:endParaRPr>
          </a:p>
          <a:p>
            <a:pPr indent="0" lvl="0" marL="457200" marR="0" rtl="0" algn="l">
              <a:lnSpc>
                <a:spcPct val="200000"/>
              </a:lnSpc>
              <a:spcBef>
                <a:spcPts val="0"/>
              </a:spcBef>
              <a:spcAft>
                <a:spcPts val="0"/>
              </a:spcAft>
              <a:buNone/>
            </a:pPr>
            <a:r>
              <a:rPr b="1" lang="en-US">
                <a:solidFill>
                  <a:srgbClr val="E06666"/>
                </a:solidFill>
                <a:latin typeface="Noto Sans Symbols"/>
                <a:ea typeface="Noto Sans Symbols"/>
                <a:cs typeface="Noto Sans Symbols"/>
                <a:sym typeface="Noto Sans Symbols"/>
              </a:rPr>
              <a:t>Parámetros</a:t>
            </a:r>
            <a:r>
              <a:rPr lang="en-US">
                <a:solidFill>
                  <a:srgbClr val="FFFFFF"/>
                </a:solidFill>
                <a:latin typeface="Noto Sans Symbols"/>
                <a:ea typeface="Noto Sans Symbols"/>
                <a:cs typeface="Noto Sans Symbols"/>
                <a:sym typeface="Noto Sans Symbols"/>
              </a:rPr>
              <a:t>: Buffer donde se guardan los dígitos del ID.</a:t>
            </a:r>
            <a:endParaRPr>
              <a:solidFill>
                <a:srgbClr val="FFFFFF"/>
              </a:solidFill>
              <a:latin typeface="Noto Sans Symbols"/>
              <a:ea typeface="Noto Sans Symbols"/>
              <a:cs typeface="Noto Sans Symbols"/>
              <a:sym typeface="Noto Sans Symbols"/>
            </a:endParaRPr>
          </a:p>
          <a:p>
            <a:pPr indent="0" lvl="0" marL="457200" marR="0" rtl="0" algn="l">
              <a:lnSpc>
                <a:spcPct val="200000"/>
              </a:lnSpc>
              <a:spcBef>
                <a:spcPts val="0"/>
              </a:spcBef>
              <a:spcAft>
                <a:spcPts val="0"/>
              </a:spcAft>
              <a:buNone/>
            </a:pPr>
            <a:r>
              <a:rPr b="1" lang="en-US">
                <a:solidFill>
                  <a:srgbClr val="E06666"/>
                </a:solidFill>
                <a:latin typeface="Noto Sans Symbols"/>
                <a:ea typeface="Noto Sans Symbols"/>
                <a:cs typeface="Noto Sans Symbols"/>
                <a:sym typeface="Noto Sans Symbols"/>
              </a:rPr>
              <a:t>Salida</a:t>
            </a:r>
            <a:r>
              <a:rPr lang="en-US">
                <a:solidFill>
                  <a:srgbClr val="FFFFFF"/>
                </a:solidFill>
                <a:latin typeface="Noto Sans Symbols"/>
                <a:ea typeface="Noto Sans Symbols"/>
                <a:cs typeface="Noto Sans Symbols"/>
                <a:sym typeface="Noto Sans Symbols"/>
              </a:rPr>
              <a:t>: true si se obtuvieron 8 dígitos válidos del PAN, false si hubo error.</a:t>
            </a:r>
            <a:endParaRPr>
              <a:solidFill>
                <a:srgbClr val="FFFFFF"/>
              </a:solidFill>
              <a:latin typeface="Noto Sans Symbols"/>
              <a:ea typeface="Noto Sans Symbols"/>
              <a:cs typeface="Noto Sans Symbols"/>
              <a:sym typeface="Noto Sans Symbols"/>
            </a:endParaRPr>
          </a:p>
          <a:p>
            <a:pPr indent="0" lvl="0" marL="0" marR="0" rtl="0" algn="l">
              <a:lnSpc>
                <a:spcPct val="200000"/>
              </a:lnSpc>
              <a:spcBef>
                <a:spcPts val="0"/>
              </a:spcBef>
              <a:spcAft>
                <a:spcPts val="0"/>
              </a:spcAft>
              <a:buNone/>
            </a:pPr>
            <a:r>
              <a:rPr lang="en-US">
                <a:solidFill>
                  <a:srgbClr val="FFFFFF"/>
                </a:solidFill>
                <a:latin typeface="Noto Sans Symbols"/>
                <a:ea typeface="Noto Sans Symbols"/>
                <a:cs typeface="Noto Sans Symbols"/>
                <a:sym typeface="Noto Sans Symbols"/>
              </a:rPr>
              <a:t>🔸BandaMag_reset ()</a:t>
            </a:r>
            <a:endParaRPr>
              <a:solidFill>
                <a:srgbClr val="FFFFFF"/>
              </a:solidFill>
              <a:latin typeface="Noto Sans Symbols"/>
              <a:ea typeface="Noto Sans Symbols"/>
              <a:cs typeface="Noto Sans Symbols"/>
              <a:sym typeface="Noto Sans Symbols"/>
            </a:endParaRPr>
          </a:p>
          <a:p>
            <a:pPr indent="0" lvl="0" marL="457200" marR="0" rtl="0" algn="l">
              <a:lnSpc>
                <a:spcPct val="200000"/>
              </a:lnSpc>
              <a:spcBef>
                <a:spcPts val="0"/>
              </a:spcBef>
              <a:spcAft>
                <a:spcPts val="0"/>
              </a:spcAft>
              <a:buNone/>
            </a:pPr>
            <a:r>
              <a:rPr b="1" lang="en-US">
                <a:solidFill>
                  <a:srgbClr val="E06666"/>
                </a:solidFill>
                <a:latin typeface="Noto Sans Symbols"/>
                <a:ea typeface="Noto Sans Symbols"/>
                <a:cs typeface="Noto Sans Symbols"/>
                <a:sym typeface="Noto Sans Symbols"/>
              </a:rPr>
              <a:t>Función</a:t>
            </a:r>
            <a:r>
              <a:rPr lang="en-US">
                <a:solidFill>
                  <a:srgbClr val="FFFFFF"/>
                </a:solidFill>
                <a:latin typeface="Noto Sans Symbols"/>
                <a:ea typeface="Noto Sans Symbols"/>
                <a:cs typeface="Noto Sans Symbols"/>
                <a:sym typeface="Noto Sans Symbols"/>
              </a:rPr>
              <a:t>: Li</a:t>
            </a:r>
            <a:r>
              <a:rPr lang="en-US">
                <a:solidFill>
                  <a:srgbClr val="FFFFFF"/>
                </a:solidFill>
                <a:latin typeface="Noto Sans Symbols"/>
                <a:ea typeface="Noto Sans Symbols"/>
                <a:cs typeface="Noto Sans Symbols"/>
                <a:sym typeface="Noto Sans Symbols"/>
              </a:rPr>
              <a:t>mpia flags, buffers y acumuladores para dejar el driver listo para una nueva lectura.</a:t>
            </a:r>
            <a:endParaRPr>
              <a:solidFill>
                <a:schemeClr val="dk1"/>
              </a:solidFill>
              <a:latin typeface="Noto Sans Symbols"/>
              <a:ea typeface="Noto Sans Symbols"/>
              <a:cs typeface="Noto Sans Symbols"/>
              <a:sym typeface="Noto Sans Symbols"/>
            </a:endParaRPr>
          </a:p>
        </p:txBody>
      </p:sp>
      <p:sp>
        <p:nvSpPr>
          <p:cNvPr id="259" name="Google Shape;259;p43"/>
          <p:cNvSpPr txBox="1"/>
          <p:nvPr>
            <p:ph idx="2" type="subTitle"/>
          </p:nvPr>
        </p:nvSpPr>
        <p:spPr>
          <a:xfrm>
            <a:off x="297625" y="1256300"/>
            <a:ext cx="4643400" cy="37107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200000"/>
              </a:lnSpc>
              <a:spcBef>
                <a:spcPts val="0"/>
              </a:spcBef>
              <a:spcAft>
                <a:spcPts val="0"/>
              </a:spcAft>
              <a:buNone/>
            </a:pPr>
            <a:r>
              <a:rPr lang="en-US">
                <a:solidFill>
                  <a:srgbClr val="FFFFFF"/>
                </a:solidFill>
                <a:latin typeface="Noto Sans Symbols"/>
                <a:ea typeface="Noto Sans Symbols"/>
                <a:cs typeface="Noto Sans Symbols"/>
                <a:sym typeface="Noto Sans Symbols"/>
              </a:rPr>
              <a:t>🔸MagBandInit (pin_data, pin_clock, pin_en)</a:t>
            </a:r>
            <a:endParaRPr>
              <a:solidFill>
                <a:srgbClr val="FFFFFF"/>
              </a:solidFill>
              <a:latin typeface="Noto Sans Symbols"/>
              <a:ea typeface="Noto Sans Symbols"/>
              <a:cs typeface="Noto Sans Symbols"/>
              <a:sym typeface="Noto Sans Symbols"/>
            </a:endParaRPr>
          </a:p>
          <a:p>
            <a:pPr indent="457200" lvl="0" marL="0" rtl="0" algn="l">
              <a:lnSpc>
                <a:spcPct val="200000"/>
              </a:lnSpc>
              <a:spcBef>
                <a:spcPts val="0"/>
              </a:spcBef>
              <a:spcAft>
                <a:spcPts val="0"/>
              </a:spcAft>
              <a:buNone/>
            </a:pPr>
            <a:r>
              <a:rPr b="1" lang="en-US">
                <a:solidFill>
                  <a:srgbClr val="E06666"/>
                </a:solidFill>
                <a:latin typeface="Noto Sans Symbols"/>
                <a:ea typeface="Noto Sans Symbols"/>
                <a:cs typeface="Noto Sans Symbols"/>
                <a:sym typeface="Noto Sans Symbols"/>
              </a:rPr>
              <a:t>Parámetros</a:t>
            </a:r>
            <a:r>
              <a:rPr lang="en-US">
                <a:solidFill>
                  <a:srgbClr val="FFFFFF"/>
                </a:solidFill>
                <a:latin typeface="Noto Sans Symbols"/>
                <a:ea typeface="Noto Sans Symbols"/>
                <a:cs typeface="Noto Sans Symbols"/>
                <a:sym typeface="Noto Sans Symbols"/>
              </a:rPr>
              <a:t>: pines físicos de DATA, CLOCK y ENABLE.</a:t>
            </a:r>
            <a:endParaRPr>
              <a:solidFill>
                <a:srgbClr val="FFFFFF"/>
              </a:solidFill>
              <a:latin typeface="Noto Sans Symbols"/>
              <a:ea typeface="Noto Sans Symbols"/>
              <a:cs typeface="Noto Sans Symbols"/>
              <a:sym typeface="Noto Sans Symbols"/>
            </a:endParaRPr>
          </a:p>
          <a:p>
            <a:pPr indent="0" lvl="0" marL="457200" marR="0" rtl="0" algn="l">
              <a:lnSpc>
                <a:spcPct val="200000"/>
              </a:lnSpc>
              <a:spcBef>
                <a:spcPts val="0"/>
              </a:spcBef>
              <a:spcAft>
                <a:spcPts val="0"/>
              </a:spcAft>
              <a:buNone/>
            </a:pPr>
            <a:r>
              <a:rPr b="1" lang="en-US">
                <a:solidFill>
                  <a:srgbClr val="E06666"/>
                </a:solidFill>
                <a:latin typeface="Noto Sans Symbols"/>
                <a:ea typeface="Noto Sans Symbols"/>
                <a:cs typeface="Noto Sans Symbols"/>
                <a:sym typeface="Noto Sans Symbols"/>
              </a:rPr>
              <a:t>Función</a:t>
            </a:r>
            <a:r>
              <a:rPr lang="en-US">
                <a:solidFill>
                  <a:srgbClr val="FFFFFF"/>
                </a:solidFill>
                <a:latin typeface="Noto Sans Symbols"/>
                <a:ea typeface="Noto Sans Symbols"/>
                <a:cs typeface="Noto Sans Symbols"/>
                <a:sym typeface="Noto Sans Symbols"/>
              </a:rPr>
              <a:t>: configura los pines, activa las interrupciones y resetea el estado interno.</a:t>
            </a:r>
            <a:endParaRPr>
              <a:solidFill>
                <a:srgbClr val="FFFFFF"/>
              </a:solidFill>
              <a:latin typeface="Noto Sans Symbols"/>
              <a:ea typeface="Noto Sans Symbols"/>
              <a:cs typeface="Noto Sans Symbols"/>
              <a:sym typeface="Noto Sans Symbols"/>
            </a:endParaRPr>
          </a:p>
          <a:p>
            <a:pPr indent="457200" lvl="0" marL="0" marR="0" rtl="0" algn="l">
              <a:lnSpc>
                <a:spcPct val="200000"/>
              </a:lnSpc>
              <a:spcBef>
                <a:spcPts val="0"/>
              </a:spcBef>
              <a:spcAft>
                <a:spcPts val="0"/>
              </a:spcAft>
              <a:buNone/>
            </a:pPr>
            <a:r>
              <a:t/>
            </a:r>
            <a:endParaRPr sz="424">
              <a:solidFill>
                <a:srgbClr val="FFFFFF"/>
              </a:solidFill>
              <a:latin typeface="Noto Sans Symbols"/>
              <a:ea typeface="Noto Sans Symbols"/>
              <a:cs typeface="Noto Sans Symbols"/>
              <a:sym typeface="Noto Sans Symbols"/>
            </a:endParaRPr>
          </a:p>
          <a:p>
            <a:pPr indent="0" lvl="0" marL="0" marR="0" rtl="0" algn="l">
              <a:lnSpc>
                <a:spcPct val="200000"/>
              </a:lnSpc>
              <a:spcBef>
                <a:spcPts val="0"/>
              </a:spcBef>
              <a:spcAft>
                <a:spcPts val="0"/>
              </a:spcAft>
              <a:buNone/>
            </a:pPr>
            <a:r>
              <a:rPr lang="en-US">
                <a:solidFill>
                  <a:schemeClr val="dk1"/>
                </a:solidFill>
                <a:latin typeface="Noto Sans Symbols"/>
                <a:ea typeface="Noto Sans Symbols"/>
                <a:cs typeface="Noto Sans Symbols"/>
                <a:sym typeface="Noto Sans Symbols"/>
              </a:rPr>
              <a:t>🔸</a:t>
            </a:r>
            <a:r>
              <a:rPr lang="en-US">
                <a:solidFill>
                  <a:srgbClr val="FFFFFF"/>
                </a:solidFill>
                <a:latin typeface="Noto Sans Symbols"/>
                <a:ea typeface="Noto Sans Symbols"/>
                <a:cs typeface="Noto Sans Symbols"/>
                <a:sym typeface="Noto Sans Symbols"/>
              </a:rPr>
              <a:t>MagBand</a:t>
            </a:r>
            <a:r>
              <a:rPr lang="en-US">
                <a:solidFill>
                  <a:srgbClr val="FFFFFF"/>
                </a:solidFill>
                <a:latin typeface="Noto Sans Symbols"/>
                <a:ea typeface="Noto Sans Symbols"/>
                <a:cs typeface="Noto Sans Symbols"/>
                <a:sym typeface="Noto Sans Symbols"/>
              </a:rPr>
              <a:t>GetStatus ()</a:t>
            </a:r>
            <a:endParaRPr>
              <a:solidFill>
                <a:srgbClr val="FFFFFF"/>
              </a:solidFill>
              <a:latin typeface="Noto Sans Symbols"/>
              <a:ea typeface="Noto Sans Symbols"/>
              <a:cs typeface="Noto Sans Symbols"/>
              <a:sym typeface="Noto Sans Symbols"/>
            </a:endParaRPr>
          </a:p>
          <a:p>
            <a:pPr indent="0" lvl="0" marL="457200" marR="0" rtl="0" algn="l">
              <a:lnSpc>
                <a:spcPct val="200000"/>
              </a:lnSpc>
              <a:spcBef>
                <a:spcPts val="0"/>
              </a:spcBef>
              <a:spcAft>
                <a:spcPts val="0"/>
              </a:spcAft>
              <a:buNone/>
            </a:pPr>
            <a:r>
              <a:rPr b="1" lang="en-US">
                <a:solidFill>
                  <a:srgbClr val="E06666"/>
                </a:solidFill>
                <a:latin typeface="Noto Sans Symbols"/>
                <a:ea typeface="Noto Sans Symbols"/>
                <a:cs typeface="Noto Sans Symbols"/>
                <a:sym typeface="Noto Sans Symbols"/>
              </a:rPr>
              <a:t>Salida</a:t>
            </a:r>
            <a:r>
              <a:rPr lang="en-US">
                <a:solidFill>
                  <a:srgbClr val="FFFFFF"/>
                </a:solidFill>
                <a:latin typeface="Noto Sans Symbols"/>
                <a:ea typeface="Noto Sans Symbols"/>
                <a:cs typeface="Noto Sans Symbols"/>
                <a:sym typeface="Noto Sans Symbols"/>
              </a:rPr>
              <a:t>: true si está listo el arreglo con los 8 dígitos de identificación.</a:t>
            </a:r>
            <a:br>
              <a:rPr lang="en-US">
                <a:solidFill>
                  <a:srgbClr val="FFFFFF"/>
                </a:solidFill>
                <a:latin typeface="Noto Sans Symbols"/>
                <a:ea typeface="Noto Sans Symbols"/>
                <a:cs typeface="Noto Sans Symbols"/>
                <a:sym typeface="Noto Sans Symbols"/>
              </a:rPr>
            </a:br>
            <a:endParaRPr sz="625">
              <a:solidFill>
                <a:srgbClr val="FFFFFF"/>
              </a:solidFill>
              <a:latin typeface="Noto Sans Symbols"/>
              <a:ea typeface="Noto Sans Symbols"/>
              <a:cs typeface="Noto Sans Symbols"/>
              <a:sym typeface="Noto Sans Symbols"/>
            </a:endParaRPr>
          </a:p>
          <a:p>
            <a:pPr indent="0" lvl="0" marL="0" marR="0" rtl="0" algn="l">
              <a:lnSpc>
                <a:spcPct val="200000"/>
              </a:lnSpc>
              <a:spcBef>
                <a:spcPts val="0"/>
              </a:spcBef>
              <a:spcAft>
                <a:spcPts val="0"/>
              </a:spcAft>
              <a:buNone/>
            </a:pPr>
            <a:r>
              <a:rPr lang="en-US">
                <a:solidFill>
                  <a:schemeClr val="dk1"/>
                </a:solidFill>
                <a:latin typeface="Noto Sans Symbols"/>
                <a:ea typeface="Noto Sans Symbols"/>
                <a:cs typeface="Noto Sans Symbols"/>
                <a:sym typeface="Noto Sans Symbols"/>
              </a:rPr>
              <a:t>🔸</a:t>
            </a:r>
            <a:r>
              <a:rPr lang="en-US">
                <a:solidFill>
                  <a:srgbClr val="FFFFFF"/>
                </a:solidFill>
                <a:latin typeface="Noto Sans Symbols"/>
                <a:ea typeface="Noto Sans Symbols"/>
                <a:cs typeface="Noto Sans Symbols"/>
                <a:sym typeface="Noto Sans Symbols"/>
              </a:rPr>
              <a:t>MagBandEnableInt (enable)</a:t>
            </a:r>
            <a:endParaRPr>
              <a:solidFill>
                <a:srgbClr val="FFFFFF"/>
              </a:solidFill>
              <a:latin typeface="Noto Sans Symbols"/>
              <a:ea typeface="Noto Sans Symbols"/>
              <a:cs typeface="Noto Sans Symbols"/>
              <a:sym typeface="Noto Sans Symbols"/>
            </a:endParaRPr>
          </a:p>
          <a:p>
            <a:pPr indent="0" lvl="0" marL="457200" marR="0" rtl="0" algn="l">
              <a:lnSpc>
                <a:spcPct val="200000"/>
              </a:lnSpc>
              <a:spcBef>
                <a:spcPts val="0"/>
              </a:spcBef>
              <a:spcAft>
                <a:spcPts val="0"/>
              </a:spcAft>
              <a:buNone/>
            </a:pPr>
            <a:r>
              <a:rPr b="1" lang="en-US">
                <a:solidFill>
                  <a:srgbClr val="E06666"/>
                </a:solidFill>
                <a:latin typeface="Noto Sans Symbols"/>
                <a:ea typeface="Noto Sans Symbols"/>
                <a:cs typeface="Noto Sans Symbols"/>
                <a:sym typeface="Noto Sans Symbols"/>
              </a:rPr>
              <a:t>Parámetro</a:t>
            </a:r>
            <a:r>
              <a:rPr lang="en-US">
                <a:solidFill>
                  <a:srgbClr val="FFFFFF"/>
                </a:solidFill>
                <a:latin typeface="Noto Sans Symbols"/>
                <a:ea typeface="Noto Sans Symbols"/>
                <a:cs typeface="Noto Sans Symbols"/>
                <a:sym typeface="Noto Sans Symbols"/>
              </a:rPr>
              <a:t>: true/false para habilitar o deshabilitar las interrupciones de CLK y EN.</a:t>
            </a:r>
            <a:endParaRPr>
              <a:solidFill>
                <a:srgbClr val="FFFFFF"/>
              </a:solidFill>
              <a:latin typeface="Noto Sans Symbols"/>
              <a:ea typeface="Noto Sans Symbols"/>
              <a:cs typeface="Noto Sans Symbols"/>
              <a:sym typeface="Noto Sans Symbols"/>
            </a:endParaRPr>
          </a:p>
        </p:txBody>
      </p:sp>
      <p:sp>
        <p:nvSpPr>
          <p:cNvPr id="260" name="Google Shape;260;p43"/>
          <p:cNvSpPr txBox="1"/>
          <p:nvPr>
            <p:ph type="title"/>
          </p:nvPr>
        </p:nvSpPr>
        <p:spPr>
          <a:xfrm>
            <a:off x="480500" y="326900"/>
            <a:ext cx="8118000" cy="929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4500"/>
              <a:buFont typeface="Bai Jamjuree"/>
              <a:buNone/>
            </a:pPr>
            <a:r>
              <a:rPr b="1" i="1" lang="en-US" sz="3700">
                <a:solidFill>
                  <a:schemeClr val="dk1"/>
                </a:solidFill>
                <a:latin typeface="Bai Jamjuree"/>
                <a:ea typeface="Bai Jamjuree"/>
                <a:cs typeface="Bai Jamjuree"/>
                <a:sym typeface="Bai Jamjuree"/>
              </a:rPr>
              <a:t>Magnetic</a:t>
            </a:r>
            <a:r>
              <a:rPr b="1" i="1" lang="en-US" sz="3700" u="none" strike="noStrike">
                <a:solidFill>
                  <a:schemeClr val="dk1"/>
                </a:solidFill>
                <a:latin typeface="Bai Jamjuree"/>
                <a:ea typeface="Bai Jamjuree"/>
                <a:cs typeface="Bai Jamjuree"/>
                <a:sym typeface="Bai Jamjuree"/>
              </a:rPr>
              <a:t>:</a:t>
            </a:r>
            <a:r>
              <a:rPr b="1" i="1" lang="en-US" sz="3700">
                <a:solidFill>
                  <a:schemeClr val="dk1"/>
                </a:solidFill>
                <a:latin typeface="Bai Jamjuree"/>
                <a:ea typeface="Bai Jamjuree"/>
                <a:cs typeface="Bai Jamjuree"/>
                <a:sym typeface="Bai Jamjuree"/>
              </a:rPr>
              <a:t> Funciones Principales</a:t>
            </a:r>
            <a:endParaRPr b="0" i="1" sz="3700" u="none" strike="noStrike">
              <a:solidFill>
                <a:schemeClr val="dk1"/>
              </a:solidFill>
              <a:latin typeface="Arial"/>
              <a:ea typeface="Arial"/>
              <a:cs typeface="Arial"/>
              <a:sym typeface="Arial"/>
            </a:endParaRPr>
          </a:p>
        </p:txBody>
      </p:sp>
      <p:grpSp>
        <p:nvGrpSpPr>
          <p:cNvPr id="261" name="Google Shape;261;p43"/>
          <p:cNvGrpSpPr/>
          <p:nvPr/>
        </p:nvGrpSpPr>
        <p:grpSpPr>
          <a:xfrm>
            <a:off x="8301125" y="596752"/>
            <a:ext cx="394500" cy="389700"/>
            <a:chOff x="773375" y="1712527"/>
            <a:chExt cx="394500" cy="389700"/>
          </a:xfrm>
        </p:grpSpPr>
        <p:sp>
          <p:nvSpPr>
            <p:cNvPr id="262" name="Google Shape;262;p43">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43"/>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idx="1" type="body"/>
          </p:nvPr>
        </p:nvSpPr>
        <p:spPr>
          <a:xfrm>
            <a:off x="6014213" y="1769525"/>
            <a:ext cx="2859300" cy="2185800"/>
          </a:xfrm>
          <a:prstGeom prst="rect">
            <a:avLst/>
          </a:prstGeom>
        </p:spPr>
        <p:txBody>
          <a:bodyPr anchorCtr="0" anchor="t" bIns="0" lIns="0" spcFirstLastPara="1" rIns="0" wrap="square" tIns="0">
            <a:noAutofit/>
          </a:bodyPr>
          <a:lstStyle/>
          <a:p>
            <a:pPr indent="0" lvl="0" marL="0" rtl="0" algn="l">
              <a:lnSpc>
                <a:spcPct val="200000"/>
              </a:lnSpc>
              <a:spcBef>
                <a:spcPts val="0"/>
              </a:spcBef>
              <a:spcAft>
                <a:spcPts val="0"/>
              </a:spcAft>
              <a:buClr>
                <a:srgbClr val="000000"/>
              </a:buClr>
              <a:buFont typeface="Arial"/>
              <a:buNone/>
            </a:pPr>
            <a:r>
              <a:rPr lang="en-US" sz="1022">
                <a:solidFill>
                  <a:schemeClr val="dk1"/>
                </a:solidFill>
                <a:latin typeface="Noto Sans Symbols"/>
                <a:ea typeface="Noto Sans Symbols"/>
                <a:cs typeface="Noto Sans Symbols"/>
                <a:sym typeface="Noto Sans Symbols"/>
              </a:rPr>
              <a:t>🔸Decoder_Buffer (array, array_len)   // FUERA              //                                                                    DE ISR</a:t>
            </a:r>
            <a:endParaRPr sz="1022">
              <a:solidFill>
                <a:schemeClr val="dk1"/>
              </a:solidFill>
              <a:latin typeface="Noto Sans Symbols"/>
              <a:ea typeface="Noto Sans Symbols"/>
              <a:cs typeface="Noto Sans Symbols"/>
              <a:sym typeface="Noto Sans Symbols"/>
            </a:endParaRPr>
          </a:p>
          <a:p>
            <a:pPr indent="0" lvl="0" marL="457200" rtl="0" algn="l">
              <a:lnSpc>
                <a:spcPct val="200000"/>
              </a:lnSpc>
              <a:spcBef>
                <a:spcPts val="0"/>
              </a:spcBef>
              <a:spcAft>
                <a:spcPts val="0"/>
              </a:spcAft>
              <a:buSzPts val="725"/>
              <a:buNone/>
            </a:pPr>
            <a:r>
              <a:rPr b="1" lang="en-US" sz="1022">
                <a:solidFill>
                  <a:srgbClr val="E06666"/>
                </a:solidFill>
                <a:latin typeface="Noto Sans Symbols"/>
                <a:ea typeface="Noto Sans Symbols"/>
                <a:cs typeface="Noto Sans Symbols"/>
                <a:sym typeface="Noto Sans Symbols"/>
              </a:rPr>
              <a:t>Parámetros</a:t>
            </a:r>
            <a:r>
              <a:rPr lang="en-US" sz="1022">
                <a:solidFill>
                  <a:schemeClr val="dk1"/>
                </a:solidFill>
                <a:latin typeface="Noto Sans Symbols"/>
                <a:ea typeface="Noto Sans Symbols"/>
                <a:cs typeface="Noto Sans Symbols"/>
                <a:sym typeface="Noto Sans Symbols"/>
              </a:rPr>
              <a:t>: </a:t>
            </a:r>
            <a:endParaRPr sz="1022">
              <a:solidFill>
                <a:schemeClr val="dk1"/>
              </a:solidFill>
              <a:latin typeface="Noto Sans Symbols"/>
              <a:ea typeface="Noto Sans Symbols"/>
              <a:cs typeface="Noto Sans Symbols"/>
              <a:sym typeface="Noto Sans Symbols"/>
            </a:endParaRPr>
          </a:p>
          <a:p>
            <a:pPr indent="-293512" lvl="0" marL="457200" rtl="0" algn="l">
              <a:lnSpc>
                <a:spcPct val="200000"/>
              </a:lnSpc>
              <a:spcBef>
                <a:spcPts val="0"/>
              </a:spcBef>
              <a:spcAft>
                <a:spcPts val="0"/>
              </a:spcAft>
              <a:buClr>
                <a:schemeClr val="dk1"/>
              </a:buClr>
              <a:buSzPts val="1022"/>
              <a:buFont typeface="Noto Sans Symbols"/>
              <a:buChar char="-"/>
            </a:pPr>
            <a:r>
              <a:rPr lang="en-US" sz="1022">
                <a:solidFill>
                  <a:schemeClr val="dk1"/>
                </a:solidFill>
                <a:latin typeface="Noto Sans Symbols"/>
                <a:ea typeface="Noto Sans Symbols"/>
                <a:cs typeface="Noto Sans Symbols"/>
                <a:sym typeface="Noto Sans Symbols"/>
              </a:rPr>
              <a:t>array: buffer donde se guarda el PAN en ASCII.</a:t>
            </a:r>
            <a:endParaRPr sz="1022">
              <a:solidFill>
                <a:schemeClr val="dk1"/>
              </a:solidFill>
              <a:latin typeface="Noto Sans Symbols"/>
              <a:ea typeface="Noto Sans Symbols"/>
              <a:cs typeface="Noto Sans Symbols"/>
              <a:sym typeface="Noto Sans Symbols"/>
            </a:endParaRPr>
          </a:p>
          <a:p>
            <a:pPr indent="-293512" lvl="0" marL="457200" rtl="0" algn="l">
              <a:lnSpc>
                <a:spcPct val="200000"/>
              </a:lnSpc>
              <a:spcBef>
                <a:spcPts val="0"/>
              </a:spcBef>
              <a:spcAft>
                <a:spcPts val="0"/>
              </a:spcAft>
              <a:buClr>
                <a:schemeClr val="dk1"/>
              </a:buClr>
              <a:buSzPts val="1022"/>
              <a:buFont typeface="Noto Sans Symbols"/>
              <a:buChar char="-"/>
            </a:pPr>
            <a:r>
              <a:rPr lang="en-US" sz="1022">
                <a:solidFill>
                  <a:schemeClr val="dk1"/>
                </a:solidFill>
                <a:latin typeface="Noto Sans Symbols"/>
                <a:ea typeface="Noto Sans Symbols"/>
                <a:cs typeface="Noto Sans Symbols"/>
                <a:sym typeface="Noto Sans Symbols"/>
              </a:rPr>
              <a:t>array_len: puntero donde se: devuelve el largo del PAN extraído.</a:t>
            </a:r>
            <a:endParaRPr sz="1285"/>
          </a:p>
        </p:txBody>
      </p:sp>
      <p:sp>
        <p:nvSpPr>
          <p:cNvPr id="269" name="Google Shape;269;p44"/>
          <p:cNvSpPr txBox="1"/>
          <p:nvPr>
            <p:ph type="title"/>
          </p:nvPr>
        </p:nvSpPr>
        <p:spPr>
          <a:xfrm>
            <a:off x="480500" y="326900"/>
            <a:ext cx="8118000" cy="929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4500"/>
              <a:buFont typeface="Bai Jamjuree"/>
              <a:buNone/>
            </a:pPr>
            <a:r>
              <a:rPr b="1" i="1" lang="en-US" sz="3700">
                <a:solidFill>
                  <a:schemeClr val="dk1"/>
                </a:solidFill>
                <a:latin typeface="Bai Jamjuree"/>
                <a:ea typeface="Bai Jamjuree"/>
                <a:cs typeface="Bai Jamjuree"/>
                <a:sym typeface="Bai Jamjuree"/>
              </a:rPr>
              <a:t>Magnetic</a:t>
            </a:r>
            <a:r>
              <a:rPr b="1" i="1" lang="en-US" sz="3700" u="none" strike="noStrike">
                <a:solidFill>
                  <a:schemeClr val="dk1"/>
                </a:solidFill>
                <a:latin typeface="Bai Jamjuree"/>
                <a:ea typeface="Bai Jamjuree"/>
                <a:cs typeface="Bai Jamjuree"/>
                <a:sym typeface="Bai Jamjuree"/>
              </a:rPr>
              <a:t>:</a:t>
            </a:r>
            <a:r>
              <a:rPr b="1" i="1" lang="en-US" sz="3700">
                <a:solidFill>
                  <a:schemeClr val="dk1"/>
                </a:solidFill>
                <a:latin typeface="Bai Jamjuree"/>
                <a:ea typeface="Bai Jamjuree"/>
                <a:cs typeface="Bai Jamjuree"/>
                <a:sym typeface="Bai Jamjuree"/>
              </a:rPr>
              <a:t> Funciones Internas</a:t>
            </a:r>
            <a:endParaRPr b="0" i="1" sz="3700" u="none" strike="noStrike">
              <a:solidFill>
                <a:schemeClr val="dk1"/>
              </a:solidFill>
              <a:latin typeface="Arial"/>
              <a:ea typeface="Arial"/>
              <a:cs typeface="Arial"/>
              <a:sym typeface="Arial"/>
            </a:endParaRPr>
          </a:p>
        </p:txBody>
      </p:sp>
      <p:grpSp>
        <p:nvGrpSpPr>
          <p:cNvPr id="270" name="Google Shape;270;p44"/>
          <p:cNvGrpSpPr/>
          <p:nvPr/>
        </p:nvGrpSpPr>
        <p:grpSpPr>
          <a:xfrm>
            <a:off x="8301125" y="596752"/>
            <a:ext cx="394500" cy="389700"/>
            <a:chOff x="773375" y="1712527"/>
            <a:chExt cx="394500" cy="389700"/>
          </a:xfrm>
        </p:grpSpPr>
        <p:sp>
          <p:nvSpPr>
            <p:cNvPr id="271" name="Google Shape;271;p44">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44"/>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73" name="Google Shape;273;p44"/>
          <p:cNvSpPr txBox="1"/>
          <p:nvPr/>
        </p:nvSpPr>
        <p:spPr>
          <a:xfrm>
            <a:off x="2938387" y="1716725"/>
            <a:ext cx="3000000" cy="2185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US" sz="1000">
                <a:solidFill>
                  <a:schemeClr val="dk1"/>
                </a:solidFill>
                <a:latin typeface="Noto Sans Symbols"/>
                <a:ea typeface="Noto Sans Symbols"/>
                <a:cs typeface="Noto Sans Symbols"/>
                <a:sym typeface="Noto Sans Symbols"/>
              </a:rPr>
              <a:t>🔸isr_clk ()   // interrupción por CLK</a:t>
            </a:r>
            <a:endParaRPr sz="1000">
              <a:solidFill>
                <a:schemeClr val="dk1"/>
              </a:solidFill>
              <a:latin typeface="Noto Sans Symbols"/>
              <a:ea typeface="Noto Sans Symbols"/>
              <a:cs typeface="Noto Sans Symbols"/>
              <a:sym typeface="Noto Sans Symbols"/>
            </a:endParaRPr>
          </a:p>
          <a:p>
            <a:pPr indent="0" lvl="0" marL="457200" marR="0" rtl="0" algn="l">
              <a:lnSpc>
                <a:spcPct val="200000"/>
              </a:lnSpc>
              <a:spcBef>
                <a:spcPts val="0"/>
              </a:spcBef>
              <a:spcAft>
                <a:spcPts val="0"/>
              </a:spcAft>
              <a:buNone/>
            </a:pPr>
            <a:r>
              <a:rPr b="1" lang="en-US" sz="1000">
                <a:solidFill>
                  <a:srgbClr val="E06666"/>
                </a:solidFill>
                <a:latin typeface="Noto Sans Symbols"/>
                <a:ea typeface="Noto Sans Symbols"/>
                <a:cs typeface="Noto Sans Symbols"/>
                <a:sym typeface="Noto Sans Symbols"/>
              </a:rPr>
              <a:t>Disparo</a:t>
            </a:r>
            <a:r>
              <a:rPr lang="en-US" sz="1000">
                <a:solidFill>
                  <a:schemeClr val="dk1"/>
                </a:solidFill>
                <a:latin typeface="Noto Sans Symbols"/>
                <a:ea typeface="Noto Sans Symbols"/>
                <a:cs typeface="Noto Sans Symbols"/>
                <a:sym typeface="Noto Sans Symbols"/>
              </a:rPr>
              <a:t>: Flanco descendente de CLK.</a:t>
            </a:r>
            <a:endParaRPr sz="1000">
              <a:solidFill>
                <a:schemeClr val="dk1"/>
              </a:solidFill>
              <a:latin typeface="Noto Sans Symbols"/>
              <a:ea typeface="Noto Sans Symbols"/>
              <a:cs typeface="Noto Sans Symbols"/>
              <a:sym typeface="Noto Sans Symbols"/>
            </a:endParaRPr>
          </a:p>
          <a:p>
            <a:pPr indent="0" lvl="0" marL="457200" marR="0" rtl="0" algn="l">
              <a:lnSpc>
                <a:spcPct val="200000"/>
              </a:lnSpc>
              <a:spcBef>
                <a:spcPts val="0"/>
              </a:spcBef>
              <a:spcAft>
                <a:spcPts val="0"/>
              </a:spcAft>
              <a:buNone/>
            </a:pPr>
            <a:r>
              <a:rPr b="1" lang="en-US" sz="1000">
                <a:solidFill>
                  <a:srgbClr val="E06666"/>
                </a:solidFill>
                <a:latin typeface="Noto Sans Symbols"/>
                <a:ea typeface="Noto Sans Symbols"/>
                <a:cs typeface="Noto Sans Symbols"/>
                <a:sym typeface="Noto Sans Symbols"/>
              </a:rPr>
              <a:t>Funcion</a:t>
            </a:r>
            <a:r>
              <a:rPr lang="en-US" sz="1000">
                <a:solidFill>
                  <a:schemeClr val="dk1"/>
                </a:solidFill>
                <a:latin typeface="Noto Sans Symbols"/>
                <a:ea typeface="Noto Sans Symbols"/>
                <a:cs typeface="Noto Sans Symbols"/>
                <a:sym typeface="Noto Sans Symbols"/>
              </a:rPr>
              <a:t>: Sólo procesa si hay swipe en curso y aún no se entregaron datos.</a:t>
            </a:r>
            <a:endParaRPr sz="1000">
              <a:solidFill>
                <a:schemeClr val="dk1"/>
              </a:solidFill>
              <a:latin typeface="Noto Sans Symbols"/>
              <a:ea typeface="Noto Sans Symbols"/>
              <a:cs typeface="Noto Sans Symbols"/>
              <a:sym typeface="Noto Sans Symbols"/>
            </a:endParaRPr>
          </a:p>
          <a:p>
            <a:pPr indent="0" lvl="0" marL="457200" marR="0" rtl="0" algn="l">
              <a:lnSpc>
                <a:spcPct val="200000"/>
              </a:lnSpc>
              <a:spcBef>
                <a:spcPts val="0"/>
              </a:spcBef>
              <a:spcAft>
                <a:spcPts val="0"/>
              </a:spcAft>
              <a:buNone/>
            </a:pPr>
            <a:r>
              <a:rPr lang="en-US" sz="1000">
                <a:solidFill>
                  <a:schemeClr val="dk1"/>
                </a:solidFill>
                <a:latin typeface="Noto Sans Symbols"/>
                <a:ea typeface="Noto Sans Symbols"/>
                <a:cs typeface="Noto Sans Symbols"/>
                <a:sym typeface="Noto Sans Symbols"/>
              </a:rPr>
              <a:t>Captura bits de DATA (Active Low) y arma caracteres de 5 bits, reordena LSB→MSB y convierte a ASCII.</a:t>
            </a:r>
            <a:endParaRPr sz="1000">
              <a:solidFill>
                <a:schemeClr val="dk1"/>
              </a:solidFill>
              <a:latin typeface="Noto Sans Symbols"/>
              <a:ea typeface="Noto Sans Symbols"/>
              <a:cs typeface="Noto Sans Symbols"/>
              <a:sym typeface="Noto Sans Symbols"/>
            </a:endParaRPr>
          </a:p>
        </p:txBody>
      </p:sp>
      <p:sp>
        <p:nvSpPr>
          <p:cNvPr id="274" name="Google Shape;274;p44"/>
          <p:cNvSpPr txBox="1"/>
          <p:nvPr/>
        </p:nvSpPr>
        <p:spPr>
          <a:xfrm>
            <a:off x="79088" y="1769525"/>
            <a:ext cx="2859300" cy="2185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US" sz="1000">
                <a:solidFill>
                  <a:schemeClr val="dk1"/>
                </a:solidFill>
                <a:latin typeface="Noto Sans Symbols"/>
                <a:ea typeface="Noto Sans Symbols"/>
                <a:cs typeface="Noto Sans Symbols"/>
                <a:sym typeface="Noto Sans Symbols"/>
              </a:rPr>
              <a:t>🔸isr_en ()   // interrupción por ENABLE</a:t>
            </a:r>
            <a:endParaRPr sz="1000">
              <a:solidFill>
                <a:schemeClr val="dk1"/>
              </a:solidFill>
              <a:latin typeface="Noto Sans Symbols"/>
              <a:ea typeface="Noto Sans Symbols"/>
              <a:cs typeface="Noto Sans Symbols"/>
              <a:sym typeface="Noto Sans Symbols"/>
            </a:endParaRPr>
          </a:p>
          <a:p>
            <a:pPr indent="0" lvl="0" marL="457200" rtl="0" algn="l">
              <a:lnSpc>
                <a:spcPct val="200000"/>
              </a:lnSpc>
              <a:spcBef>
                <a:spcPts val="0"/>
              </a:spcBef>
              <a:spcAft>
                <a:spcPts val="0"/>
              </a:spcAft>
              <a:buNone/>
            </a:pPr>
            <a:r>
              <a:rPr b="1" lang="en-US" sz="1000">
                <a:solidFill>
                  <a:srgbClr val="E06666"/>
                </a:solidFill>
                <a:latin typeface="Noto Sans Symbols"/>
                <a:ea typeface="Noto Sans Symbols"/>
                <a:cs typeface="Noto Sans Symbols"/>
                <a:sym typeface="Noto Sans Symbols"/>
              </a:rPr>
              <a:t>Disparo</a:t>
            </a:r>
            <a:r>
              <a:rPr lang="en-US" sz="1000">
                <a:solidFill>
                  <a:schemeClr val="dk1"/>
                </a:solidFill>
                <a:latin typeface="Noto Sans Symbols"/>
                <a:ea typeface="Noto Sans Symbols"/>
                <a:cs typeface="Noto Sans Symbols"/>
                <a:sym typeface="Noto Sans Symbols"/>
              </a:rPr>
              <a:t>: Ambos flancos de EN.</a:t>
            </a:r>
            <a:endParaRPr sz="1000">
              <a:solidFill>
                <a:schemeClr val="dk1"/>
              </a:solidFill>
              <a:latin typeface="Noto Sans Symbols"/>
              <a:ea typeface="Noto Sans Symbols"/>
              <a:cs typeface="Noto Sans Symbols"/>
              <a:sym typeface="Noto Sans Symbols"/>
            </a:endParaRPr>
          </a:p>
          <a:p>
            <a:pPr indent="-292100" lvl="0" marL="457200" rtl="0" algn="l">
              <a:lnSpc>
                <a:spcPct val="200000"/>
              </a:lnSpc>
              <a:spcBef>
                <a:spcPts val="0"/>
              </a:spcBef>
              <a:spcAft>
                <a:spcPts val="0"/>
              </a:spcAft>
              <a:buClr>
                <a:schemeClr val="dk1"/>
              </a:buClr>
              <a:buSzPts val="1000"/>
              <a:buFont typeface="Noto Sans Symbols"/>
              <a:buChar char="-"/>
            </a:pPr>
            <a:r>
              <a:rPr lang="en-US" sz="1000">
                <a:solidFill>
                  <a:schemeClr val="dk1"/>
                </a:solidFill>
                <a:latin typeface="Noto Sans Symbols"/>
                <a:ea typeface="Noto Sans Symbols"/>
                <a:cs typeface="Noto Sans Symbols"/>
                <a:sym typeface="Noto Sans Symbols"/>
              </a:rPr>
              <a:t>EN bajo: inicio de swipe → habilita captura, limpia acumuladores/índices.</a:t>
            </a:r>
            <a:endParaRPr sz="1000">
              <a:solidFill>
                <a:schemeClr val="dk1"/>
              </a:solidFill>
              <a:latin typeface="Noto Sans Symbols"/>
              <a:ea typeface="Noto Sans Symbols"/>
              <a:cs typeface="Noto Sans Symbols"/>
              <a:sym typeface="Noto Sans Symbols"/>
            </a:endParaRPr>
          </a:p>
          <a:p>
            <a:pPr indent="-292100" lvl="0" marL="457200" rtl="0" algn="l">
              <a:lnSpc>
                <a:spcPct val="200000"/>
              </a:lnSpc>
              <a:spcBef>
                <a:spcPts val="0"/>
              </a:spcBef>
              <a:spcAft>
                <a:spcPts val="0"/>
              </a:spcAft>
              <a:buClr>
                <a:schemeClr val="dk1"/>
              </a:buClr>
              <a:buSzPts val="1000"/>
              <a:buFont typeface="Noto Sans Symbols"/>
              <a:buChar char="-"/>
            </a:pPr>
            <a:r>
              <a:rPr lang="en-US" sz="1000">
                <a:solidFill>
                  <a:schemeClr val="dk1"/>
                </a:solidFill>
                <a:latin typeface="Noto Sans Symbols"/>
                <a:ea typeface="Noto Sans Symbols"/>
                <a:cs typeface="Noto Sans Symbols"/>
                <a:sym typeface="Noto Sans Symbols"/>
              </a:rPr>
              <a:t>EN alto: fin de swipe → marca datos listos para parseo.</a:t>
            </a:r>
            <a:endParaRPr sz="1000">
              <a:solidFill>
                <a:schemeClr val="dk1"/>
              </a:solidFill>
              <a:latin typeface="Noto Sans Symbols"/>
              <a:ea typeface="Noto Sans Symbols"/>
              <a:cs typeface="Noto Sans Symbols"/>
              <a:sym typeface="Noto Sans Symbol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606900" y="2107038"/>
            <a:ext cx="3814500" cy="92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4500"/>
              <a:buFont typeface="Bai Jamjuree"/>
              <a:buNone/>
            </a:pPr>
            <a:r>
              <a:rPr b="1" i="1" lang="en-US" sz="3700">
                <a:solidFill>
                  <a:schemeClr val="dk1"/>
                </a:solidFill>
                <a:latin typeface="Bai Jamjuree"/>
                <a:ea typeface="Bai Jamjuree"/>
                <a:cs typeface="Bai Jamjuree"/>
                <a:sym typeface="Bai Jamjuree"/>
              </a:rPr>
              <a:t>FSM Decoder_Buffer</a:t>
            </a:r>
            <a:endParaRPr b="0" i="1" sz="3700" u="none" strike="noStrike">
              <a:solidFill>
                <a:schemeClr val="dk1"/>
              </a:solidFill>
              <a:latin typeface="Arial"/>
              <a:ea typeface="Arial"/>
              <a:cs typeface="Arial"/>
              <a:sym typeface="Arial"/>
            </a:endParaRPr>
          </a:p>
        </p:txBody>
      </p:sp>
      <p:grpSp>
        <p:nvGrpSpPr>
          <p:cNvPr id="280" name="Google Shape;280;p45"/>
          <p:cNvGrpSpPr/>
          <p:nvPr/>
        </p:nvGrpSpPr>
        <p:grpSpPr>
          <a:xfrm>
            <a:off x="8301125" y="596752"/>
            <a:ext cx="394500" cy="389700"/>
            <a:chOff x="773375" y="1712527"/>
            <a:chExt cx="394500" cy="389700"/>
          </a:xfrm>
        </p:grpSpPr>
        <p:sp>
          <p:nvSpPr>
            <p:cNvPr id="281" name="Google Shape;281;p45">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45"/>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283" name="Google Shape;283;p45"/>
          <p:cNvPicPr preferRelativeResize="0"/>
          <p:nvPr/>
        </p:nvPicPr>
        <p:blipFill>
          <a:blip r:embed="rId4">
            <a:alphaModFix/>
          </a:blip>
          <a:stretch>
            <a:fillRect/>
          </a:stretch>
        </p:blipFill>
        <p:spPr>
          <a:xfrm>
            <a:off x="5002725" y="289237"/>
            <a:ext cx="2305225" cy="45650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a:hlinkClick action="ppaction://hlinksldjump" r:id="rId3"/>
          </p:cNvPr>
          <p:cNvSpPr txBox="1"/>
          <p:nvPr>
            <p:ph type="title"/>
          </p:nvPr>
        </p:nvSpPr>
        <p:spPr>
          <a:xfrm>
            <a:off x="1385550" y="1628850"/>
            <a:ext cx="6372900" cy="1885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200"/>
              <a:buFont typeface="Bai Jamjuree"/>
              <a:buNone/>
            </a:pPr>
            <a:r>
              <a:rPr b="1" lang="en-US" sz="5000">
                <a:solidFill>
                  <a:schemeClr val="dk1"/>
                </a:solidFill>
                <a:latin typeface="Bai Jamjuree"/>
                <a:ea typeface="Bai Jamjuree"/>
                <a:cs typeface="Bai Jamjuree"/>
                <a:sym typeface="Bai Jamjuree"/>
              </a:rPr>
              <a:t>VOLVER AL HUB</a:t>
            </a:r>
            <a:endParaRPr b="0" i="0" sz="50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idx="1" type="subTitle"/>
          </p:nvPr>
        </p:nvSpPr>
        <p:spPr>
          <a:xfrm>
            <a:off x="2695680" y="2629080"/>
            <a:ext cx="5667000" cy="1895100"/>
          </a:xfrm>
          <a:prstGeom prst="rect">
            <a:avLst/>
          </a:prstGeom>
          <a:noFill/>
          <a:ln>
            <a:noFill/>
          </a:ln>
        </p:spPr>
        <p:txBody>
          <a:bodyPr anchorCtr="0" anchor="t" bIns="91425" lIns="91425" spcFirstLastPara="1" rIns="91425" wrap="square" tIns="91425">
            <a:normAutofit/>
          </a:bodyPr>
          <a:lstStyle/>
          <a:p>
            <a:pPr indent="0" lvl="0" marL="0" marR="0" rtl="0" algn="r">
              <a:lnSpc>
                <a:spcPct val="120000"/>
              </a:lnSpc>
              <a:spcBef>
                <a:spcPts val="0"/>
              </a:spcBef>
              <a:spcAft>
                <a:spcPts val="0"/>
              </a:spcAft>
              <a:buNone/>
            </a:pPr>
            <a:r>
              <a:rPr lang="en-US" sz="1600">
                <a:solidFill>
                  <a:schemeClr val="dk1"/>
                </a:solidFill>
                <a:latin typeface="Calibri"/>
                <a:ea typeface="Calibri"/>
                <a:cs typeface="Calibri"/>
                <a:sym typeface="Calibri"/>
              </a:rPr>
              <a:t>Este driver serial encoder gestiona la comunicación de la app con los shift registers convirtiendo datos binarios de formato serial a paralelo. Administra los pines de CLOCK, DATA y ENABLE.</a:t>
            </a:r>
            <a:endParaRPr b="0" i="0" sz="1600" u="none" cap="none" strike="noStrike">
              <a:solidFill>
                <a:srgbClr val="FFFFFF"/>
              </a:solidFill>
              <a:latin typeface="Noto Sans Symbols"/>
              <a:ea typeface="Noto Sans Symbols"/>
              <a:cs typeface="Noto Sans Symbols"/>
              <a:sym typeface="Noto Sans Symbols"/>
            </a:endParaRPr>
          </a:p>
        </p:txBody>
      </p:sp>
      <p:sp>
        <p:nvSpPr>
          <p:cNvPr id="294" name="Google Shape;294;p47"/>
          <p:cNvSpPr txBox="1"/>
          <p:nvPr>
            <p:ph type="title"/>
          </p:nvPr>
        </p:nvSpPr>
        <p:spPr>
          <a:xfrm>
            <a:off x="1933300" y="619200"/>
            <a:ext cx="6429600" cy="1847400"/>
          </a:xfrm>
          <a:prstGeom prst="rect">
            <a:avLst/>
          </a:prstGeom>
          <a:noFill/>
          <a:ln>
            <a:noFill/>
          </a:ln>
        </p:spPr>
        <p:txBody>
          <a:bodyPr anchorCtr="0" anchor="b" bIns="91425" lIns="91425" spcFirstLastPara="1" rIns="91425" wrap="square" tIns="91425">
            <a:normAutofit fontScale="90000"/>
          </a:bodyPr>
          <a:lstStyle/>
          <a:p>
            <a:pPr indent="0" lvl="0" marL="0" rtl="0" algn="r">
              <a:lnSpc>
                <a:spcPct val="100000"/>
              </a:lnSpc>
              <a:spcBef>
                <a:spcPts val="0"/>
              </a:spcBef>
              <a:spcAft>
                <a:spcPts val="0"/>
              </a:spcAft>
              <a:buClr>
                <a:schemeClr val="dk1"/>
              </a:buClr>
              <a:buSzPct val="100000"/>
              <a:buFont typeface="Bai Jamjuree"/>
              <a:buNone/>
            </a:pPr>
            <a:r>
              <a:rPr b="1" lang="en-US" sz="5000">
                <a:solidFill>
                  <a:schemeClr val="dk1"/>
                </a:solidFill>
                <a:latin typeface="Bai Jamjuree"/>
                <a:ea typeface="Bai Jamjuree"/>
                <a:cs typeface="Bai Jamjuree"/>
                <a:sym typeface="Bai Jamjuree"/>
              </a:rPr>
              <a:t>Serial Encoder</a:t>
            </a:r>
            <a:r>
              <a:rPr b="1" lang="en-US" sz="5000" u="none" strike="noStrike">
                <a:solidFill>
                  <a:schemeClr val="dk1"/>
                </a:solidFill>
                <a:latin typeface="Bai Jamjuree"/>
                <a:ea typeface="Bai Jamjuree"/>
                <a:cs typeface="Bai Jamjuree"/>
                <a:sym typeface="Bai Jamjuree"/>
              </a:rPr>
              <a:t>: Funcionamiento y características</a:t>
            </a:r>
            <a:endParaRPr b="0" sz="5000" u="none" strike="noStrike">
              <a:solidFill>
                <a:schemeClr val="dk1"/>
              </a:solidFill>
              <a:latin typeface="Arial"/>
              <a:ea typeface="Arial"/>
              <a:cs typeface="Arial"/>
              <a:sym typeface="Arial"/>
            </a:endParaRPr>
          </a:p>
        </p:txBody>
      </p:sp>
      <p:grpSp>
        <p:nvGrpSpPr>
          <p:cNvPr id="295" name="Google Shape;295;p47"/>
          <p:cNvGrpSpPr/>
          <p:nvPr/>
        </p:nvGrpSpPr>
        <p:grpSpPr>
          <a:xfrm>
            <a:off x="340425" y="326902"/>
            <a:ext cx="394500" cy="389700"/>
            <a:chOff x="773375" y="1712527"/>
            <a:chExt cx="394500" cy="389700"/>
          </a:xfrm>
        </p:grpSpPr>
        <p:sp>
          <p:nvSpPr>
            <p:cNvPr id="296" name="Google Shape;296;p47">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 name="Google Shape;297;p47"/>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idx="1" type="subTitle"/>
          </p:nvPr>
        </p:nvSpPr>
        <p:spPr>
          <a:xfrm>
            <a:off x="649200" y="1624200"/>
            <a:ext cx="8062800" cy="32931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InitSerialEncoder</a:t>
            </a:r>
            <a:r>
              <a:rPr lang="en-US" sz="1600">
                <a:solidFill>
                  <a:srgbClr val="FFFFFF"/>
                </a:solidFill>
                <a:latin typeface="Noto Sans Symbols"/>
                <a:ea typeface="Noto Sans Symbols"/>
                <a:cs typeface="Noto Sans Symbols"/>
                <a:sym typeface="Noto Sans Symbols"/>
              </a:rPr>
              <a:t>(uint8_t wordByteLenght, uint32_t serialClk);</a:t>
            </a:r>
            <a:endParaRPr sz="1600">
              <a:solidFill>
                <a:srgbClr val="FFFFFF"/>
              </a:solidFill>
              <a:latin typeface="Noto Sans Symbols"/>
              <a:ea typeface="Noto Sans Symbols"/>
              <a:cs typeface="Noto Sans Symbols"/>
              <a:sym typeface="Noto Sans Symbols"/>
            </a:endParaRPr>
          </a:p>
          <a:p>
            <a:pPr indent="0" lvl="0" marL="0" marR="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SerialEncoderPISR</a:t>
            </a:r>
            <a:r>
              <a:rPr lang="en-US" sz="1600">
                <a:solidFill>
                  <a:srgbClr val="FFFFFF"/>
                </a:solidFill>
                <a:latin typeface="Noto Sans Symbols"/>
                <a:ea typeface="Noto Sans Symbols"/>
                <a:cs typeface="Noto Sans Symbols"/>
                <a:sym typeface="Noto Sans Symbols"/>
              </a:rPr>
              <a:t>();</a:t>
            </a:r>
            <a:endParaRPr sz="1600">
              <a:solidFill>
                <a:srgbClr val="FFFFFF"/>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WriteSerialData</a:t>
            </a:r>
            <a:r>
              <a:rPr lang="en-US" sz="1600">
                <a:solidFill>
                  <a:schemeClr val="dk1"/>
                </a:solidFill>
                <a:latin typeface="Noto Sans Symbols"/>
                <a:ea typeface="Noto Sans Symbols"/>
                <a:cs typeface="Noto Sans Symbols"/>
                <a:sym typeface="Noto Sans Symbols"/>
              </a:rPr>
              <a:t>(const uint8_t* pData);</a:t>
            </a:r>
            <a:endParaRPr sz="1600">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t/>
            </a:r>
            <a:endParaRPr sz="1600">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El serial encoder finaliza su funcionamiento al transmitir los nuevos bytes. Funciona con un doble buffer. Los datos se pueden encolar hasta 1 vez. Soporta un un número variable de bytes a transmitir.</a:t>
            </a:r>
            <a:endParaRPr sz="1600">
              <a:solidFill>
                <a:schemeClr val="dk1"/>
              </a:solidFill>
              <a:latin typeface="Noto Sans Symbols"/>
              <a:ea typeface="Noto Sans Symbols"/>
              <a:cs typeface="Noto Sans Symbols"/>
              <a:sym typeface="Noto Sans Symbols"/>
            </a:endParaRPr>
          </a:p>
          <a:p>
            <a:pPr indent="0" lvl="0" marL="0" marR="0" rtl="0" algn="l">
              <a:lnSpc>
                <a:spcPct val="120000"/>
              </a:lnSpc>
              <a:spcBef>
                <a:spcPts val="0"/>
              </a:spcBef>
              <a:spcAft>
                <a:spcPts val="0"/>
              </a:spcAft>
              <a:buNone/>
            </a:pPr>
            <a:r>
              <a:t/>
            </a:r>
            <a:endParaRPr sz="1600">
              <a:solidFill>
                <a:srgbClr val="FFFFFF"/>
              </a:solidFill>
              <a:latin typeface="Noto Sans Symbols"/>
              <a:ea typeface="Noto Sans Symbols"/>
              <a:cs typeface="Noto Sans Symbols"/>
              <a:sym typeface="Noto Sans Symbols"/>
            </a:endParaRPr>
          </a:p>
        </p:txBody>
      </p:sp>
      <p:sp>
        <p:nvSpPr>
          <p:cNvPr id="303" name="Google Shape;303;p48"/>
          <p:cNvSpPr txBox="1"/>
          <p:nvPr>
            <p:ph type="title"/>
          </p:nvPr>
        </p:nvSpPr>
        <p:spPr>
          <a:xfrm>
            <a:off x="244900" y="270250"/>
            <a:ext cx="8155500" cy="1144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Clr>
                <a:schemeClr val="dk1"/>
              </a:buClr>
              <a:buSzPts val="5000"/>
              <a:buFont typeface="Bai Jamjuree"/>
              <a:buNone/>
            </a:pPr>
            <a:r>
              <a:rPr b="1" lang="en-US" sz="5000">
                <a:solidFill>
                  <a:schemeClr val="dk1"/>
                </a:solidFill>
                <a:latin typeface="Bai Jamjuree"/>
                <a:ea typeface="Bai Jamjuree"/>
                <a:cs typeface="Bai Jamjuree"/>
                <a:sym typeface="Bai Jamjuree"/>
              </a:rPr>
              <a:t>SerialEncoder</a:t>
            </a:r>
            <a:r>
              <a:rPr b="1" lang="en-US" sz="5000" u="none" strike="noStrike">
                <a:solidFill>
                  <a:schemeClr val="dk1"/>
                </a:solidFill>
                <a:latin typeface="Bai Jamjuree"/>
                <a:ea typeface="Bai Jamjuree"/>
                <a:cs typeface="Bai Jamjuree"/>
                <a:sym typeface="Bai Jamjuree"/>
              </a:rPr>
              <a:t>: </a:t>
            </a:r>
            <a:r>
              <a:rPr b="1" lang="en-US" sz="5000">
                <a:solidFill>
                  <a:schemeClr val="dk1"/>
                </a:solidFill>
                <a:latin typeface="Bai Jamjuree"/>
                <a:ea typeface="Bai Jamjuree"/>
                <a:cs typeface="Bai Jamjuree"/>
                <a:sym typeface="Bai Jamjuree"/>
              </a:rPr>
              <a:t>Funciones</a:t>
            </a:r>
            <a:endParaRPr b="0" sz="5000" u="none" strike="noStrike">
              <a:solidFill>
                <a:schemeClr val="dk1"/>
              </a:solidFill>
              <a:latin typeface="Arial"/>
              <a:ea typeface="Arial"/>
              <a:cs typeface="Arial"/>
              <a:sym typeface="Arial"/>
            </a:endParaRPr>
          </a:p>
        </p:txBody>
      </p:sp>
      <p:grpSp>
        <p:nvGrpSpPr>
          <p:cNvPr id="304" name="Google Shape;304;p48"/>
          <p:cNvGrpSpPr/>
          <p:nvPr/>
        </p:nvGrpSpPr>
        <p:grpSpPr>
          <a:xfrm>
            <a:off x="8400400" y="345677"/>
            <a:ext cx="394500" cy="389700"/>
            <a:chOff x="773375" y="1712527"/>
            <a:chExt cx="394500" cy="389700"/>
          </a:xfrm>
        </p:grpSpPr>
        <p:sp>
          <p:nvSpPr>
            <p:cNvPr id="305" name="Google Shape;305;p48">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48"/>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a:hlinkClick action="ppaction://hlinksldjump" r:id="rId3"/>
          </p:cNvPr>
          <p:cNvSpPr txBox="1"/>
          <p:nvPr>
            <p:ph type="title"/>
          </p:nvPr>
        </p:nvSpPr>
        <p:spPr>
          <a:xfrm>
            <a:off x="1385550" y="1628850"/>
            <a:ext cx="6372900" cy="1885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200"/>
              <a:buFont typeface="Bai Jamjuree"/>
              <a:buNone/>
            </a:pPr>
            <a:r>
              <a:rPr b="1" lang="en-US" sz="5000">
                <a:solidFill>
                  <a:schemeClr val="dk1"/>
                </a:solidFill>
                <a:latin typeface="Bai Jamjuree"/>
                <a:ea typeface="Bai Jamjuree"/>
                <a:cs typeface="Bai Jamjuree"/>
                <a:sym typeface="Bai Jamjuree"/>
              </a:rPr>
              <a:t>VOLVER AL HUB</a:t>
            </a:r>
            <a:endParaRPr b="0" i="0" sz="50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ph idx="1" type="subTitle"/>
          </p:nvPr>
        </p:nvSpPr>
        <p:spPr>
          <a:xfrm>
            <a:off x="2367100" y="2629075"/>
            <a:ext cx="5995800" cy="1895100"/>
          </a:xfrm>
          <a:prstGeom prst="rect">
            <a:avLst/>
          </a:prstGeom>
          <a:noFill/>
          <a:ln>
            <a:noFill/>
          </a:ln>
        </p:spPr>
        <p:txBody>
          <a:bodyPr anchorCtr="0" anchor="t" bIns="91425" lIns="91425" spcFirstLastPara="1" rIns="91425" wrap="square" tIns="91425">
            <a:normAutofit/>
          </a:bodyPr>
          <a:lstStyle/>
          <a:p>
            <a:pPr indent="0" lvl="0" marL="0" marR="0" rtl="0" algn="r">
              <a:lnSpc>
                <a:spcPct val="120000"/>
              </a:lnSpc>
              <a:spcBef>
                <a:spcPts val="0"/>
              </a:spcBef>
              <a:spcAft>
                <a:spcPts val="0"/>
              </a:spcAft>
              <a:buNone/>
            </a:pPr>
            <a:r>
              <a:rPr lang="en-US" sz="1600">
                <a:solidFill>
                  <a:schemeClr val="dk1"/>
                </a:solidFill>
                <a:latin typeface="Calibri"/>
                <a:ea typeface="Calibri"/>
                <a:cs typeface="Calibri"/>
                <a:sym typeface="Calibri"/>
              </a:rPr>
              <a:t>Este driver controla los GPIO de la placa. Permite configurar el modo de cada pin, establecer y leer estados lógicos, gestionar interrupciones y ajustar parámetros eléctricos como el Slew Rate. Facilita un manejo flexible y eficiente de las entradas y salidas digitales.</a:t>
            </a:r>
            <a:endParaRPr b="0" i="0" sz="1600" u="none" cap="none" strike="noStrike">
              <a:solidFill>
                <a:srgbClr val="FFFFFF"/>
              </a:solidFill>
              <a:latin typeface="Noto Sans Symbols"/>
              <a:ea typeface="Noto Sans Symbols"/>
              <a:cs typeface="Noto Sans Symbols"/>
              <a:sym typeface="Noto Sans Symbols"/>
            </a:endParaRPr>
          </a:p>
        </p:txBody>
      </p:sp>
      <p:sp>
        <p:nvSpPr>
          <p:cNvPr id="317" name="Google Shape;317;p50"/>
          <p:cNvSpPr txBox="1"/>
          <p:nvPr>
            <p:ph type="title"/>
          </p:nvPr>
        </p:nvSpPr>
        <p:spPr>
          <a:xfrm>
            <a:off x="1447920" y="619200"/>
            <a:ext cx="6914880" cy="1847520"/>
          </a:xfrm>
          <a:prstGeom prst="rect">
            <a:avLst/>
          </a:prstGeom>
          <a:noFill/>
          <a:ln>
            <a:noFill/>
          </a:ln>
        </p:spPr>
        <p:txBody>
          <a:bodyPr anchorCtr="0" anchor="b" bIns="91425" lIns="91425" spcFirstLastPara="1" rIns="91425" wrap="square" tIns="91425">
            <a:normAutofit/>
          </a:bodyPr>
          <a:lstStyle/>
          <a:p>
            <a:pPr indent="0" lvl="0" marL="0" rtl="0" algn="r">
              <a:lnSpc>
                <a:spcPct val="100000"/>
              </a:lnSpc>
              <a:spcBef>
                <a:spcPts val="0"/>
              </a:spcBef>
              <a:spcAft>
                <a:spcPts val="0"/>
              </a:spcAft>
              <a:buClr>
                <a:schemeClr val="dk1"/>
              </a:buClr>
              <a:buSzPts val="5000"/>
              <a:buFont typeface="Bai Jamjuree"/>
              <a:buNone/>
            </a:pPr>
            <a:r>
              <a:rPr b="1" lang="en-US" sz="5000">
                <a:solidFill>
                  <a:schemeClr val="dk1"/>
                </a:solidFill>
                <a:latin typeface="Bai Jamjuree"/>
                <a:ea typeface="Bai Jamjuree"/>
                <a:cs typeface="Bai Jamjuree"/>
                <a:sym typeface="Bai Jamjuree"/>
              </a:rPr>
              <a:t>GPIO</a:t>
            </a:r>
            <a:r>
              <a:rPr b="1" lang="en-US" sz="5000" u="none" strike="noStrike">
                <a:solidFill>
                  <a:schemeClr val="dk1"/>
                </a:solidFill>
                <a:latin typeface="Bai Jamjuree"/>
                <a:ea typeface="Bai Jamjuree"/>
                <a:cs typeface="Bai Jamjuree"/>
                <a:sym typeface="Bai Jamjuree"/>
              </a:rPr>
              <a:t>: Funcionamiento y características</a:t>
            </a:r>
            <a:endParaRPr b="0" sz="5000" u="none" strike="noStrike">
              <a:solidFill>
                <a:schemeClr val="dk1"/>
              </a:solidFill>
              <a:latin typeface="Arial"/>
              <a:ea typeface="Arial"/>
              <a:cs typeface="Arial"/>
              <a:sym typeface="Arial"/>
            </a:endParaRPr>
          </a:p>
        </p:txBody>
      </p:sp>
      <p:grpSp>
        <p:nvGrpSpPr>
          <p:cNvPr id="318" name="Google Shape;318;p50"/>
          <p:cNvGrpSpPr/>
          <p:nvPr/>
        </p:nvGrpSpPr>
        <p:grpSpPr>
          <a:xfrm>
            <a:off x="340425" y="326902"/>
            <a:ext cx="394500" cy="389700"/>
            <a:chOff x="773375" y="1712527"/>
            <a:chExt cx="394500" cy="389700"/>
          </a:xfrm>
        </p:grpSpPr>
        <p:sp>
          <p:nvSpPr>
            <p:cNvPr id="319" name="Google Shape;319;p50">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50"/>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ph idx="1" type="subTitle"/>
          </p:nvPr>
        </p:nvSpPr>
        <p:spPr>
          <a:xfrm>
            <a:off x="405525" y="1415475"/>
            <a:ext cx="8223600" cy="3516900"/>
          </a:xfrm>
          <a:prstGeom prst="rect">
            <a:avLst/>
          </a:prstGeom>
          <a:noFill/>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gpioMode</a:t>
            </a:r>
            <a:r>
              <a:rPr lang="en-US" sz="1600">
                <a:solidFill>
                  <a:schemeClr val="dk1"/>
                </a:solidFill>
                <a:latin typeface="Noto Sans Symbols"/>
                <a:ea typeface="Noto Sans Symbols"/>
                <a:cs typeface="Noto Sans Symbols"/>
                <a:sym typeface="Noto Sans Symbols"/>
              </a:rPr>
              <a:t>(pin_t pin, uint8_t mode);</a:t>
            </a:r>
            <a:endParaRPr sz="1600">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gpioWrite</a:t>
            </a:r>
            <a:r>
              <a:rPr lang="en-US" sz="1600">
                <a:solidFill>
                  <a:schemeClr val="dk1"/>
                </a:solidFill>
                <a:latin typeface="Noto Sans Symbols"/>
                <a:ea typeface="Noto Sans Symbols"/>
                <a:cs typeface="Noto Sans Symbols"/>
                <a:sym typeface="Noto Sans Symbols"/>
              </a:rPr>
              <a:t>(pin_t pin, bool value);</a:t>
            </a:r>
            <a:endParaRPr sz="1600">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gpioToggle</a:t>
            </a:r>
            <a:r>
              <a:rPr lang="en-US" sz="1600">
                <a:solidFill>
                  <a:schemeClr val="dk1"/>
                </a:solidFill>
                <a:latin typeface="Noto Sans Symbols"/>
                <a:ea typeface="Noto Sans Symbols"/>
                <a:cs typeface="Noto Sans Symbols"/>
                <a:sym typeface="Noto Sans Symbols"/>
              </a:rPr>
              <a:t>(pin_t pin);</a:t>
            </a:r>
            <a:endParaRPr sz="1600">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gpioRead</a:t>
            </a:r>
            <a:r>
              <a:rPr lang="en-US" sz="1600">
                <a:solidFill>
                  <a:schemeClr val="dk1"/>
                </a:solidFill>
                <a:latin typeface="Noto Sans Symbols"/>
                <a:ea typeface="Noto Sans Symbols"/>
                <a:cs typeface="Noto Sans Symbols"/>
                <a:sym typeface="Noto Sans Symbols"/>
              </a:rPr>
              <a:t>(pin_t pin);</a:t>
            </a:r>
            <a:endParaRPr sz="1600">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gpioSetSlewRate</a:t>
            </a:r>
            <a:r>
              <a:rPr lang="en-US" sz="1600">
                <a:solidFill>
                  <a:schemeClr val="dk1"/>
                </a:solidFill>
                <a:latin typeface="Noto Sans Symbols"/>
                <a:ea typeface="Noto Sans Symbols"/>
                <a:cs typeface="Noto Sans Symbols"/>
                <a:sym typeface="Noto Sans Symbols"/>
              </a:rPr>
              <a:t>(pin_t pin, bool slewRateLow);</a:t>
            </a:r>
            <a:endParaRPr sz="1600">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gpioSetupISR</a:t>
            </a:r>
            <a:r>
              <a:rPr lang="en-US" sz="1600">
                <a:solidFill>
                  <a:schemeClr val="dk1"/>
                </a:solidFill>
                <a:latin typeface="Noto Sans Symbols"/>
                <a:ea typeface="Noto Sans Symbols"/>
                <a:cs typeface="Noto Sans Symbols"/>
                <a:sym typeface="Noto Sans Symbols"/>
              </a:rPr>
              <a:t>(pin_t pin, uint8_t interrupt_mode, callback* pCallback, void* user_data);</a:t>
            </a:r>
            <a:endParaRPr sz="1600">
              <a:solidFill>
                <a:schemeClr val="dk1"/>
              </a:solidFill>
              <a:latin typeface="Noto Sans Symbols"/>
              <a:ea typeface="Noto Sans Symbols"/>
              <a:cs typeface="Noto Sans Symbols"/>
              <a:sym typeface="Noto Sans Symbols"/>
            </a:endParaRPr>
          </a:p>
        </p:txBody>
      </p:sp>
      <p:sp>
        <p:nvSpPr>
          <p:cNvPr id="326" name="Google Shape;326;p51"/>
          <p:cNvSpPr txBox="1"/>
          <p:nvPr>
            <p:ph type="title"/>
          </p:nvPr>
        </p:nvSpPr>
        <p:spPr>
          <a:xfrm>
            <a:off x="476550" y="355875"/>
            <a:ext cx="6915000" cy="1059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5000"/>
              <a:buFont typeface="Bai Jamjuree"/>
              <a:buNone/>
            </a:pPr>
            <a:r>
              <a:rPr b="1" lang="en-US" sz="5000">
                <a:solidFill>
                  <a:schemeClr val="dk1"/>
                </a:solidFill>
                <a:latin typeface="Bai Jamjuree"/>
                <a:ea typeface="Bai Jamjuree"/>
                <a:cs typeface="Bai Jamjuree"/>
                <a:sym typeface="Bai Jamjuree"/>
              </a:rPr>
              <a:t>GPIO</a:t>
            </a:r>
            <a:r>
              <a:rPr b="1" lang="en-US" sz="5000" u="none" strike="noStrike">
                <a:solidFill>
                  <a:schemeClr val="dk1"/>
                </a:solidFill>
                <a:latin typeface="Bai Jamjuree"/>
                <a:ea typeface="Bai Jamjuree"/>
                <a:cs typeface="Bai Jamjuree"/>
                <a:sym typeface="Bai Jamjuree"/>
              </a:rPr>
              <a:t>: </a:t>
            </a:r>
            <a:r>
              <a:rPr b="1" lang="en-US" sz="5000">
                <a:solidFill>
                  <a:schemeClr val="dk1"/>
                </a:solidFill>
                <a:latin typeface="Bai Jamjuree"/>
                <a:ea typeface="Bai Jamjuree"/>
                <a:cs typeface="Bai Jamjuree"/>
                <a:sym typeface="Bai Jamjuree"/>
              </a:rPr>
              <a:t>Funciones</a:t>
            </a:r>
            <a:endParaRPr b="0" sz="5000" u="none" strike="noStrike">
              <a:solidFill>
                <a:schemeClr val="dk1"/>
              </a:solidFill>
              <a:latin typeface="Arial"/>
              <a:ea typeface="Arial"/>
              <a:cs typeface="Arial"/>
              <a:sym typeface="Arial"/>
            </a:endParaRPr>
          </a:p>
        </p:txBody>
      </p:sp>
      <p:grpSp>
        <p:nvGrpSpPr>
          <p:cNvPr id="327" name="Google Shape;327;p51"/>
          <p:cNvGrpSpPr/>
          <p:nvPr/>
        </p:nvGrpSpPr>
        <p:grpSpPr>
          <a:xfrm>
            <a:off x="8403675" y="355864"/>
            <a:ext cx="394500" cy="389700"/>
            <a:chOff x="773375" y="1712527"/>
            <a:chExt cx="394500" cy="389700"/>
          </a:xfrm>
        </p:grpSpPr>
        <p:sp>
          <p:nvSpPr>
            <p:cNvPr id="328" name="Google Shape;328;p51">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51"/>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5201230" y="462205"/>
            <a:ext cx="3704700" cy="1885800"/>
          </a:xfrm>
          <a:prstGeom prst="rect">
            <a:avLst/>
          </a:prstGeom>
          <a:noFill/>
          <a:ln>
            <a:noFill/>
          </a:ln>
        </p:spPr>
        <p:txBody>
          <a:bodyPr anchorCtr="0" anchor="b" bIns="91425" lIns="91425" spcFirstLastPara="1" rIns="91425" wrap="square" tIns="91425">
            <a:normAutofit fontScale="90000"/>
          </a:bodyPr>
          <a:lstStyle/>
          <a:p>
            <a:pPr indent="0" lvl="0" marL="0" marR="0" rtl="0" algn="ctr">
              <a:lnSpc>
                <a:spcPct val="100000"/>
              </a:lnSpc>
              <a:spcBef>
                <a:spcPts val="0"/>
              </a:spcBef>
              <a:spcAft>
                <a:spcPts val="0"/>
              </a:spcAft>
              <a:buClr>
                <a:schemeClr val="dk1"/>
              </a:buClr>
              <a:buSzPct val="100000"/>
              <a:buFont typeface="Bai Jamjuree"/>
              <a:buNone/>
            </a:pPr>
            <a:r>
              <a:rPr b="1" i="0" lang="en-US" sz="3200" u="none" cap="none" strike="noStrike">
                <a:solidFill>
                  <a:schemeClr val="dk1"/>
                </a:solidFill>
                <a:latin typeface="Bai Jamjuree"/>
                <a:ea typeface="Bai Jamjuree"/>
                <a:cs typeface="Bai Jamjuree"/>
                <a:sym typeface="Bai Jamjuree"/>
              </a:rPr>
              <a:t>Descripción del sistema embebido implementado</a:t>
            </a:r>
            <a:endParaRPr b="0" i="0" sz="3200" u="none" cap="none" strike="noStrike">
              <a:solidFill>
                <a:schemeClr val="dk1"/>
              </a:solidFill>
              <a:latin typeface="Arial"/>
              <a:ea typeface="Arial"/>
              <a:cs typeface="Arial"/>
              <a:sym typeface="Arial"/>
            </a:endParaRPr>
          </a:p>
        </p:txBody>
      </p:sp>
      <p:sp>
        <p:nvSpPr>
          <p:cNvPr id="100" name="Google Shape;100;p25"/>
          <p:cNvSpPr txBox="1"/>
          <p:nvPr>
            <p:ph idx="1" type="subTitle"/>
          </p:nvPr>
        </p:nvSpPr>
        <p:spPr>
          <a:xfrm>
            <a:off x="5025275" y="2563600"/>
            <a:ext cx="4056600" cy="994800"/>
          </a:xfrm>
          <a:prstGeom prst="rect">
            <a:avLst/>
          </a:prstGeom>
          <a:noFill/>
          <a:ln>
            <a:noFill/>
          </a:ln>
        </p:spPr>
        <p:txBody>
          <a:bodyPr anchorCtr="0" anchor="b" bIns="91425" lIns="91425" spcFirstLastPara="1" rIns="91425" wrap="square" tIns="91425">
            <a:normAutofit/>
          </a:bodyPr>
          <a:lstStyle/>
          <a:p>
            <a:pPr indent="0" lvl="0" marL="0" marR="0" rtl="0" algn="l">
              <a:lnSpc>
                <a:spcPct val="120000"/>
              </a:lnSpc>
              <a:spcBef>
                <a:spcPts val="0"/>
              </a:spcBef>
              <a:spcAft>
                <a:spcPts val="0"/>
              </a:spcAft>
              <a:buClr>
                <a:schemeClr val="dk1"/>
              </a:buClr>
              <a:buSzPts val="1200"/>
              <a:buFont typeface="Calibri"/>
              <a:buNone/>
            </a:pPr>
            <a:r>
              <a:rPr lang="en-US" sz="1500">
                <a:solidFill>
                  <a:schemeClr val="dk1"/>
                </a:solidFill>
                <a:latin typeface="Calibri"/>
                <a:ea typeface="Calibri"/>
                <a:cs typeface="Calibri"/>
                <a:sym typeface="Calibri"/>
              </a:rPr>
              <a:t>Se utilizan en este proyecto una FRDM-K64F y una placa que contiene el Display y el Encoder como módulo de interfaz de usuario. </a:t>
            </a:r>
            <a:endParaRPr sz="1500">
              <a:solidFill>
                <a:schemeClr val="dk1"/>
              </a:solidFill>
              <a:latin typeface="Calibri"/>
              <a:ea typeface="Calibri"/>
              <a:cs typeface="Calibri"/>
              <a:sym typeface="Calibri"/>
            </a:endParaRPr>
          </a:p>
        </p:txBody>
      </p:sp>
      <p:pic>
        <p:nvPicPr>
          <p:cNvPr id="101" name="Google Shape;101;p25"/>
          <p:cNvPicPr preferRelativeResize="0"/>
          <p:nvPr/>
        </p:nvPicPr>
        <p:blipFill rotWithShape="1">
          <a:blip r:embed="rId3">
            <a:alphaModFix/>
          </a:blip>
          <a:srcRect b="0" l="27239" r="9445" t="0"/>
          <a:stretch/>
        </p:blipFill>
        <p:spPr>
          <a:xfrm flipH="1">
            <a:off x="360" y="0"/>
            <a:ext cx="4885920" cy="514331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2"/>
          <p:cNvSpPr txBox="1"/>
          <p:nvPr>
            <p:ph type="title"/>
          </p:nvPr>
        </p:nvSpPr>
        <p:spPr>
          <a:xfrm>
            <a:off x="389550" y="355875"/>
            <a:ext cx="6915000" cy="1377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Bai Jamjuree"/>
              <a:buNone/>
            </a:pPr>
            <a:r>
              <a:rPr b="1" lang="en-US" sz="5000">
                <a:solidFill>
                  <a:schemeClr val="dk1"/>
                </a:solidFill>
                <a:latin typeface="Bai Jamjuree"/>
                <a:ea typeface="Bai Jamjuree"/>
                <a:cs typeface="Bai Jamjuree"/>
                <a:sym typeface="Bai Jamjuree"/>
              </a:rPr>
              <a:t>GPIO</a:t>
            </a:r>
            <a:r>
              <a:rPr b="1" lang="en-US" sz="5000" u="none" strike="noStrike">
                <a:solidFill>
                  <a:schemeClr val="dk1"/>
                </a:solidFill>
                <a:latin typeface="Bai Jamjuree"/>
                <a:ea typeface="Bai Jamjuree"/>
                <a:cs typeface="Bai Jamjuree"/>
                <a:sym typeface="Bai Jamjuree"/>
              </a:rPr>
              <a:t>: </a:t>
            </a:r>
            <a:r>
              <a:rPr b="1" lang="en-US" sz="5000">
                <a:solidFill>
                  <a:schemeClr val="dk1"/>
                </a:solidFill>
                <a:latin typeface="Bai Jamjuree"/>
                <a:ea typeface="Bai Jamjuree"/>
                <a:cs typeface="Bai Jamjuree"/>
                <a:sym typeface="Bai Jamjuree"/>
              </a:rPr>
              <a:t>Timing de interrupciones</a:t>
            </a:r>
            <a:endParaRPr b="0" sz="5000" u="none" strike="noStrike">
              <a:solidFill>
                <a:schemeClr val="dk1"/>
              </a:solidFill>
              <a:latin typeface="Arial"/>
              <a:ea typeface="Arial"/>
              <a:cs typeface="Arial"/>
              <a:sym typeface="Arial"/>
            </a:endParaRPr>
          </a:p>
        </p:txBody>
      </p:sp>
      <p:grpSp>
        <p:nvGrpSpPr>
          <p:cNvPr id="335" name="Google Shape;335;p52"/>
          <p:cNvGrpSpPr/>
          <p:nvPr/>
        </p:nvGrpSpPr>
        <p:grpSpPr>
          <a:xfrm>
            <a:off x="8403675" y="355864"/>
            <a:ext cx="394500" cy="389700"/>
            <a:chOff x="773375" y="1712527"/>
            <a:chExt cx="394500" cy="389700"/>
          </a:xfrm>
        </p:grpSpPr>
        <p:sp>
          <p:nvSpPr>
            <p:cNvPr id="336" name="Google Shape;336;p52">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52"/>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338" name="Google Shape;338;p52" title="gpio_isr.png"/>
          <p:cNvPicPr preferRelativeResize="0"/>
          <p:nvPr/>
        </p:nvPicPr>
        <p:blipFill rotWithShape="1">
          <a:blip r:embed="rId4">
            <a:alphaModFix/>
          </a:blip>
          <a:srcRect b="0" l="0" r="17620" t="0"/>
          <a:stretch/>
        </p:blipFill>
        <p:spPr>
          <a:xfrm>
            <a:off x="4976300" y="1907575"/>
            <a:ext cx="3427374" cy="2615924"/>
          </a:xfrm>
          <a:prstGeom prst="rect">
            <a:avLst/>
          </a:prstGeom>
          <a:noFill/>
          <a:ln>
            <a:noFill/>
          </a:ln>
        </p:spPr>
      </p:pic>
      <p:sp>
        <p:nvSpPr>
          <p:cNvPr id="339" name="Google Shape;339;p52"/>
          <p:cNvSpPr txBox="1"/>
          <p:nvPr>
            <p:ph idx="1" type="subTitle"/>
          </p:nvPr>
        </p:nvSpPr>
        <p:spPr>
          <a:xfrm>
            <a:off x="405525" y="2048950"/>
            <a:ext cx="4163700" cy="2883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US" sz="1600">
                <a:solidFill>
                  <a:schemeClr val="dk1"/>
                </a:solidFill>
                <a:latin typeface="Noto Sans Symbols"/>
                <a:ea typeface="Noto Sans Symbols"/>
                <a:cs typeface="Noto Sans Symbols"/>
                <a:sym typeface="Noto Sans Symbols"/>
              </a:rPr>
              <a:t>Captura tomada pasando la tarjeta por el lector magnético. A lo sumo, tenemos una interrupción de 11us. Menor que el periodo del systick de 20us.</a:t>
            </a:r>
            <a:endParaRPr sz="1600">
              <a:solidFill>
                <a:schemeClr val="dk1"/>
              </a:solidFill>
              <a:latin typeface="Noto Sans Symbols"/>
              <a:ea typeface="Noto Sans Symbols"/>
              <a:cs typeface="Noto Sans Symbols"/>
              <a:sym typeface="Noto Sans Symbol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3">
            <a:hlinkClick action="ppaction://hlinksldjump" r:id="rId3"/>
          </p:cNvPr>
          <p:cNvSpPr txBox="1"/>
          <p:nvPr>
            <p:ph type="title"/>
          </p:nvPr>
        </p:nvSpPr>
        <p:spPr>
          <a:xfrm>
            <a:off x="1385550" y="1628850"/>
            <a:ext cx="6372900" cy="1885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200"/>
              <a:buFont typeface="Bai Jamjuree"/>
              <a:buNone/>
            </a:pPr>
            <a:r>
              <a:rPr b="1" lang="en-US" sz="5000">
                <a:solidFill>
                  <a:schemeClr val="dk1"/>
                </a:solidFill>
                <a:latin typeface="Bai Jamjuree"/>
                <a:ea typeface="Bai Jamjuree"/>
                <a:cs typeface="Bai Jamjuree"/>
                <a:sym typeface="Bai Jamjuree"/>
              </a:rPr>
              <a:t>VOLVER AL HUB</a:t>
            </a:r>
            <a:endParaRPr b="0" i="0" sz="50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4"/>
          <p:cNvSpPr txBox="1"/>
          <p:nvPr>
            <p:ph idx="1" type="subTitle"/>
          </p:nvPr>
        </p:nvSpPr>
        <p:spPr>
          <a:xfrm>
            <a:off x="2131325" y="2629075"/>
            <a:ext cx="6231300" cy="1895100"/>
          </a:xfrm>
          <a:prstGeom prst="rect">
            <a:avLst/>
          </a:prstGeom>
          <a:noFill/>
          <a:ln>
            <a:noFill/>
          </a:ln>
        </p:spPr>
        <p:txBody>
          <a:bodyPr anchorCtr="0" anchor="t" bIns="91425" lIns="91425" spcFirstLastPara="1" rIns="91425" wrap="square" tIns="91425">
            <a:normAutofit/>
          </a:bodyPr>
          <a:lstStyle/>
          <a:p>
            <a:pPr indent="0" lvl="0" marL="0" marR="0" rtl="0" algn="r">
              <a:lnSpc>
                <a:spcPct val="120000"/>
              </a:lnSpc>
              <a:spcBef>
                <a:spcPts val="0"/>
              </a:spcBef>
              <a:spcAft>
                <a:spcPts val="0"/>
              </a:spcAft>
              <a:buNone/>
            </a:pPr>
            <a:r>
              <a:rPr lang="en-US" sz="1600">
                <a:solidFill>
                  <a:schemeClr val="dk1"/>
                </a:solidFill>
                <a:latin typeface="Calibri"/>
                <a:ea typeface="Calibri"/>
                <a:cs typeface="Calibri"/>
                <a:sym typeface="Calibri"/>
              </a:rPr>
              <a:t>Este driver controla el display de la placa. Utiliza el módulo SerialEncoder para manejar un display de 4 dígitos de 7 segmentos y 3 LEDs indicadores. Permite configurar la velocidad de actualización, seleccionar qué LEDs encender, definir el tiempo del carrusel cuando la palabra supera los 4 dígitos, y ajustar hasta tres niveles de brillo diferentes.</a:t>
            </a:r>
            <a:endParaRPr b="0" i="0" sz="1600" u="none" cap="none" strike="noStrike">
              <a:solidFill>
                <a:srgbClr val="FFFFFF"/>
              </a:solidFill>
              <a:latin typeface="Noto Sans Symbols"/>
              <a:ea typeface="Noto Sans Symbols"/>
              <a:cs typeface="Noto Sans Symbols"/>
              <a:sym typeface="Noto Sans Symbols"/>
            </a:endParaRPr>
          </a:p>
        </p:txBody>
      </p:sp>
      <p:sp>
        <p:nvSpPr>
          <p:cNvPr id="350" name="Google Shape;350;p54"/>
          <p:cNvSpPr txBox="1"/>
          <p:nvPr>
            <p:ph type="title"/>
          </p:nvPr>
        </p:nvSpPr>
        <p:spPr>
          <a:xfrm>
            <a:off x="1154850" y="619200"/>
            <a:ext cx="7208100" cy="1847400"/>
          </a:xfrm>
          <a:prstGeom prst="rect">
            <a:avLst/>
          </a:prstGeom>
          <a:noFill/>
          <a:ln>
            <a:noFill/>
          </a:ln>
        </p:spPr>
        <p:txBody>
          <a:bodyPr anchorCtr="0" anchor="b" bIns="91425" lIns="91425" spcFirstLastPara="1" rIns="91425" wrap="square" tIns="91425">
            <a:normAutofit fontScale="90000"/>
          </a:bodyPr>
          <a:lstStyle/>
          <a:p>
            <a:pPr indent="0" lvl="0" marL="0" rtl="0" algn="r">
              <a:lnSpc>
                <a:spcPct val="100000"/>
              </a:lnSpc>
              <a:spcBef>
                <a:spcPts val="0"/>
              </a:spcBef>
              <a:spcAft>
                <a:spcPts val="0"/>
              </a:spcAft>
              <a:buClr>
                <a:schemeClr val="dk1"/>
              </a:buClr>
              <a:buSzPct val="100000"/>
              <a:buFont typeface="Bai Jamjuree"/>
              <a:buNone/>
            </a:pPr>
            <a:r>
              <a:rPr b="1" lang="en-US" sz="5000">
                <a:solidFill>
                  <a:schemeClr val="dk1"/>
                </a:solidFill>
                <a:latin typeface="Bai Jamjuree"/>
                <a:ea typeface="Bai Jamjuree"/>
                <a:cs typeface="Bai Jamjuree"/>
                <a:sym typeface="Bai Jamjuree"/>
              </a:rPr>
              <a:t>Display</a:t>
            </a:r>
            <a:r>
              <a:rPr b="1" lang="en-US" sz="5000" u="none" strike="noStrike">
                <a:solidFill>
                  <a:schemeClr val="dk1"/>
                </a:solidFill>
                <a:latin typeface="Bai Jamjuree"/>
                <a:ea typeface="Bai Jamjuree"/>
                <a:cs typeface="Bai Jamjuree"/>
                <a:sym typeface="Bai Jamjuree"/>
              </a:rPr>
              <a:t>: Funcionamiento y características</a:t>
            </a:r>
            <a:endParaRPr b="0" sz="5000" u="none" strike="noStrike">
              <a:solidFill>
                <a:schemeClr val="dk1"/>
              </a:solidFill>
              <a:latin typeface="Arial"/>
              <a:ea typeface="Arial"/>
              <a:cs typeface="Arial"/>
              <a:sym typeface="Arial"/>
            </a:endParaRPr>
          </a:p>
        </p:txBody>
      </p:sp>
      <p:grpSp>
        <p:nvGrpSpPr>
          <p:cNvPr id="351" name="Google Shape;351;p54"/>
          <p:cNvGrpSpPr/>
          <p:nvPr/>
        </p:nvGrpSpPr>
        <p:grpSpPr>
          <a:xfrm>
            <a:off x="340425" y="326902"/>
            <a:ext cx="394500" cy="389700"/>
            <a:chOff x="773375" y="1712527"/>
            <a:chExt cx="394500" cy="389700"/>
          </a:xfrm>
        </p:grpSpPr>
        <p:sp>
          <p:nvSpPr>
            <p:cNvPr id="352" name="Google Shape;352;p54">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3" name="Google Shape;353;p54"/>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5"/>
          <p:cNvSpPr txBox="1"/>
          <p:nvPr>
            <p:ph idx="1" type="subTitle"/>
          </p:nvPr>
        </p:nvSpPr>
        <p:spPr>
          <a:xfrm>
            <a:off x="575275" y="1416725"/>
            <a:ext cx="6497700" cy="3487200"/>
          </a:xfrm>
          <a:prstGeom prst="rect">
            <a:avLst/>
          </a:prstGeom>
          <a:noFill/>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DisplayInit</a:t>
            </a:r>
            <a:r>
              <a:rPr lang="en-US" sz="1600">
                <a:solidFill>
                  <a:schemeClr val="dk1"/>
                </a:solidFill>
                <a:latin typeface="Noto Sans Symbols"/>
                <a:ea typeface="Noto Sans Symbols"/>
                <a:cs typeface="Noto Sans Symbols"/>
                <a:sym typeface="Noto Sans Symbols"/>
              </a:rPr>
              <a:t>();</a:t>
            </a:r>
            <a:endParaRPr sz="1600">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DisplayPISR</a:t>
            </a:r>
            <a:r>
              <a:rPr lang="en-US" sz="1600">
                <a:solidFill>
                  <a:schemeClr val="dk1"/>
                </a:solidFill>
                <a:latin typeface="Noto Sans Symbols"/>
                <a:ea typeface="Noto Sans Symbols"/>
                <a:cs typeface="Noto Sans Symbols"/>
                <a:sym typeface="Noto Sans Symbols"/>
              </a:rPr>
              <a:t>();</a:t>
            </a:r>
            <a:endParaRPr sz="1600">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WriteDisplay</a:t>
            </a:r>
            <a:r>
              <a:rPr lang="en-US" sz="1600">
                <a:solidFill>
                  <a:schemeClr val="dk1"/>
                </a:solidFill>
                <a:latin typeface="Noto Sans Symbols"/>
                <a:ea typeface="Noto Sans Symbols"/>
                <a:cs typeface="Noto Sans Symbols"/>
                <a:sym typeface="Noto Sans Symbols"/>
              </a:rPr>
              <a:t>(const char* pData);</a:t>
            </a:r>
            <a:endParaRPr sz="1600">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ClearDisplay</a:t>
            </a:r>
            <a:r>
              <a:rPr lang="en-US" sz="1600">
                <a:solidFill>
                  <a:schemeClr val="dk1"/>
                </a:solidFill>
                <a:latin typeface="Noto Sans Symbols"/>
                <a:ea typeface="Noto Sans Symbols"/>
                <a:cs typeface="Noto Sans Symbols"/>
                <a:sym typeface="Noto Sans Symbols"/>
              </a:rPr>
              <a:t>();</a:t>
            </a:r>
            <a:endParaRPr sz="1600">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DisplaySetLeds</a:t>
            </a:r>
            <a:r>
              <a:rPr lang="en-US" sz="1600">
                <a:solidFill>
                  <a:schemeClr val="dk1"/>
                </a:solidFill>
                <a:latin typeface="Noto Sans Symbols"/>
                <a:ea typeface="Noto Sans Symbols"/>
                <a:cs typeface="Noto Sans Symbols"/>
                <a:sym typeface="Noto Sans Symbols"/>
              </a:rPr>
              <a:t>(uint8_t ledNum, bool ledOn);</a:t>
            </a:r>
            <a:endParaRPr sz="1600">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DisplaySetCarruselTime</a:t>
            </a:r>
            <a:r>
              <a:rPr lang="en-US" sz="1600">
                <a:solidFill>
                  <a:schemeClr val="dk1"/>
                </a:solidFill>
                <a:latin typeface="Noto Sans Symbols"/>
                <a:ea typeface="Noto Sans Symbols"/>
                <a:cs typeface="Noto Sans Symbols"/>
                <a:sym typeface="Noto Sans Symbols"/>
              </a:rPr>
              <a:t>(uint16_t miliSecs);</a:t>
            </a:r>
            <a:endParaRPr sz="1600">
              <a:solidFill>
                <a:schemeClr val="dk1"/>
              </a:solidFill>
              <a:latin typeface="Noto Sans Symbols"/>
              <a:ea typeface="Noto Sans Symbols"/>
              <a:cs typeface="Noto Sans Symbols"/>
              <a:sym typeface="Noto Sans Symbols"/>
            </a:endParaRPr>
          </a:p>
          <a:p>
            <a:pPr indent="0" lvl="0" marL="0" rtl="0" algn="l">
              <a:lnSpc>
                <a:spcPct val="2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rgbClr val="6AA84F"/>
                </a:solidFill>
                <a:latin typeface="Noto Sans Symbols"/>
                <a:ea typeface="Noto Sans Symbols"/>
                <a:cs typeface="Noto Sans Symbols"/>
                <a:sym typeface="Noto Sans Symbols"/>
              </a:rPr>
              <a:t>DisplaySetBrightnessLevel</a:t>
            </a:r>
            <a:r>
              <a:rPr lang="en-US" sz="1600">
                <a:solidFill>
                  <a:schemeClr val="dk1"/>
                </a:solidFill>
                <a:latin typeface="Noto Sans Symbols"/>
                <a:ea typeface="Noto Sans Symbols"/>
                <a:cs typeface="Noto Sans Symbols"/>
                <a:sym typeface="Noto Sans Symbols"/>
              </a:rPr>
              <a:t>();</a:t>
            </a:r>
            <a:endParaRPr sz="1600">
              <a:solidFill>
                <a:schemeClr val="dk1"/>
              </a:solidFill>
              <a:latin typeface="Noto Sans Symbols"/>
              <a:ea typeface="Noto Sans Symbols"/>
              <a:cs typeface="Noto Sans Symbols"/>
              <a:sym typeface="Noto Sans Symbols"/>
            </a:endParaRPr>
          </a:p>
        </p:txBody>
      </p:sp>
      <p:sp>
        <p:nvSpPr>
          <p:cNvPr id="359" name="Google Shape;359;p55"/>
          <p:cNvSpPr txBox="1"/>
          <p:nvPr>
            <p:ph type="title"/>
          </p:nvPr>
        </p:nvSpPr>
        <p:spPr>
          <a:xfrm>
            <a:off x="353225" y="260825"/>
            <a:ext cx="7208100" cy="105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5000"/>
              <a:buFont typeface="Bai Jamjuree"/>
              <a:buNone/>
            </a:pPr>
            <a:r>
              <a:rPr b="1" lang="en-US" sz="5000">
                <a:solidFill>
                  <a:schemeClr val="dk1"/>
                </a:solidFill>
                <a:latin typeface="Bai Jamjuree"/>
                <a:ea typeface="Bai Jamjuree"/>
                <a:cs typeface="Bai Jamjuree"/>
                <a:sym typeface="Bai Jamjuree"/>
              </a:rPr>
              <a:t>Display</a:t>
            </a:r>
            <a:r>
              <a:rPr b="1" lang="en-US" sz="5000" u="none" strike="noStrike">
                <a:solidFill>
                  <a:schemeClr val="dk1"/>
                </a:solidFill>
                <a:latin typeface="Bai Jamjuree"/>
                <a:ea typeface="Bai Jamjuree"/>
                <a:cs typeface="Bai Jamjuree"/>
                <a:sym typeface="Bai Jamjuree"/>
              </a:rPr>
              <a:t>: </a:t>
            </a:r>
            <a:r>
              <a:rPr b="1" lang="en-US" sz="5000">
                <a:solidFill>
                  <a:schemeClr val="dk1"/>
                </a:solidFill>
                <a:latin typeface="Bai Jamjuree"/>
                <a:ea typeface="Bai Jamjuree"/>
                <a:cs typeface="Bai Jamjuree"/>
                <a:sym typeface="Bai Jamjuree"/>
              </a:rPr>
              <a:t>Funciones</a:t>
            </a:r>
            <a:endParaRPr b="0" sz="5000" u="none" strike="noStrike">
              <a:solidFill>
                <a:schemeClr val="dk1"/>
              </a:solidFill>
              <a:latin typeface="Arial"/>
              <a:ea typeface="Arial"/>
              <a:cs typeface="Arial"/>
              <a:sym typeface="Arial"/>
            </a:endParaRPr>
          </a:p>
        </p:txBody>
      </p:sp>
      <p:grpSp>
        <p:nvGrpSpPr>
          <p:cNvPr id="360" name="Google Shape;360;p55"/>
          <p:cNvGrpSpPr/>
          <p:nvPr/>
        </p:nvGrpSpPr>
        <p:grpSpPr>
          <a:xfrm>
            <a:off x="8362950" y="308052"/>
            <a:ext cx="394500" cy="389700"/>
            <a:chOff x="773375" y="1712527"/>
            <a:chExt cx="394500" cy="389700"/>
          </a:xfrm>
        </p:grpSpPr>
        <p:sp>
          <p:nvSpPr>
            <p:cNvPr id="361" name="Google Shape;361;p55">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55"/>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6">
            <a:hlinkClick action="ppaction://hlinksldjump" r:id="rId3"/>
          </p:cNvPr>
          <p:cNvSpPr txBox="1"/>
          <p:nvPr>
            <p:ph type="title"/>
          </p:nvPr>
        </p:nvSpPr>
        <p:spPr>
          <a:xfrm>
            <a:off x="1385550" y="1628850"/>
            <a:ext cx="6372900" cy="1885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200"/>
              <a:buFont typeface="Bai Jamjuree"/>
              <a:buNone/>
            </a:pPr>
            <a:r>
              <a:rPr b="1" lang="en-US" sz="5000">
                <a:solidFill>
                  <a:schemeClr val="dk1"/>
                </a:solidFill>
                <a:latin typeface="Bai Jamjuree"/>
                <a:ea typeface="Bai Jamjuree"/>
                <a:cs typeface="Bai Jamjuree"/>
                <a:sym typeface="Bai Jamjuree"/>
              </a:rPr>
              <a:t>VOLVER AL HUB</a:t>
            </a:r>
            <a:endParaRPr b="0" i="0" sz="50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txBox="1"/>
          <p:nvPr>
            <p:ph idx="1" type="subTitle"/>
          </p:nvPr>
        </p:nvSpPr>
        <p:spPr>
          <a:xfrm>
            <a:off x="2088974" y="2264400"/>
            <a:ext cx="6261300" cy="1895100"/>
          </a:xfrm>
          <a:prstGeom prst="rect">
            <a:avLst/>
          </a:prstGeom>
          <a:noFill/>
          <a:ln>
            <a:noFill/>
          </a:ln>
        </p:spPr>
        <p:txBody>
          <a:bodyPr anchorCtr="0" anchor="t" bIns="91425" lIns="91425" spcFirstLastPara="1" rIns="91425" wrap="square" tIns="91425">
            <a:normAutofit/>
          </a:bodyPr>
          <a:lstStyle/>
          <a:p>
            <a:pPr indent="0" lvl="0" marL="0" marR="0" rtl="0" algn="r">
              <a:lnSpc>
                <a:spcPct val="120000"/>
              </a:lnSpc>
              <a:spcBef>
                <a:spcPts val="0"/>
              </a:spcBef>
              <a:spcAft>
                <a:spcPts val="0"/>
              </a:spcAft>
              <a:buNone/>
            </a:pPr>
            <a:r>
              <a:rPr b="0" i="0" lang="en-US" sz="1600" u="none" cap="none" strike="noStrike">
                <a:solidFill>
                  <a:schemeClr val="dk1"/>
                </a:solidFill>
                <a:latin typeface="Calibri"/>
                <a:ea typeface="Calibri"/>
                <a:cs typeface="Calibri"/>
                <a:sym typeface="Calibri"/>
              </a:rPr>
              <a:t>Es</a:t>
            </a:r>
            <a:r>
              <a:rPr lang="en-US" sz="1600">
                <a:solidFill>
                  <a:schemeClr val="dk1"/>
                </a:solidFill>
                <a:latin typeface="Calibri"/>
                <a:ea typeface="Calibri"/>
                <a:cs typeface="Calibri"/>
                <a:sym typeface="Calibri"/>
              </a:rPr>
              <a:t>te driver se basa en SysTick: se ejecuta una rutina TimerPISR en cada interrupción del SysTick.</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Mantiene una lista dinámi</a:t>
            </a:r>
            <a:r>
              <a:rPr lang="en-US" sz="1600">
                <a:solidFill>
                  <a:schemeClr val="dk1"/>
                </a:solidFill>
                <a:latin typeface="Calibri"/>
                <a:ea typeface="Calibri"/>
                <a:cs typeface="Calibri"/>
                <a:sym typeface="Calibri"/>
              </a:rPr>
              <a:t>ca de servicios periódicos.</a:t>
            </a:r>
            <a:br>
              <a:rPr lang="en-US" sz="1600">
                <a:solidFill>
                  <a:schemeClr val="dk1"/>
                </a:solidFill>
                <a:latin typeface="Calibri"/>
                <a:ea typeface="Calibri"/>
                <a:cs typeface="Calibri"/>
                <a:sym typeface="Calibri"/>
              </a:rPr>
            </a:br>
            <a:r>
              <a:rPr lang="en-US" sz="1600">
                <a:solidFill>
                  <a:schemeClr val="dk1"/>
                </a:solidFill>
                <a:latin typeface="Calibri"/>
                <a:ea typeface="Calibri"/>
                <a:cs typeface="Calibri"/>
                <a:sym typeface="Calibri"/>
              </a:rPr>
              <a:t>Cuando el contador llega a 0 → ejecuta el callback y reinicia el intervalo.</a:t>
            </a:r>
            <a:endParaRPr sz="1600">
              <a:solidFill>
                <a:schemeClr val="dk1"/>
              </a:solidFill>
              <a:latin typeface="Calibri"/>
              <a:ea typeface="Calibri"/>
              <a:cs typeface="Calibri"/>
              <a:sym typeface="Calibri"/>
            </a:endParaRPr>
          </a:p>
          <a:p>
            <a:pPr indent="0" lvl="0" marL="0" marR="0" rtl="0" algn="r">
              <a:lnSpc>
                <a:spcPct val="12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r">
              <a:lnSpc>
                <a:spcPct val="120000"/>
              </a:lnSpc>
              <a:spcBef>
                <a:spcPts val="0"/>
              </a:spcBef>
              <a:spcAft>
                <a:spcPts val="0"/>
              </a:spcAft>
              <a:buNone/>
            </a:pPr>
            <a:r>
              <a:t/>
            </a:r>
            <a:endParaRPr sz="1600">
              <a:solidFill>
                <a:schemeClr val="dk1"/>
              </a:solidFill>
              <a:latin typeface="Calibri"/>
              <a:ea typeface="Calibri"/>
              <a:cs typeface="Calibri"/>
              <a:sym typeface="Calibri"/>
            </a:endParaRPr>
          </a:p>
        </p:txBody>
      </p:sp>
      <p:sp>
        <p:nvSpPr>
          <p:cNvPr id="373" name="Google Shape;373;p57"/>
          <p:cNvSpPr txBox="1"/>
          <p:nvPr>
            <p:ph type="title"/>
          </p:nvPr>
        </p:nvSpPr>
        <p:spPr>
          <a:xfrm>
            <a:off x="1265020" y="326900"/>
            <a:ext cx="6915000" cy="1847400"/>
          </a:xfrm>
          <a:prstGeom prst="rect">
            <a:avLst/>
          </a:prstGeom>
          <a:noFill/>
          <a:ln>
            <a:noFill/>
          </a:ln>
        </p:spPr>
        <p:txBody>
          <a:bodyPr anchorCtr="0" anchor="b" bIns="91425" lIns="91425" spcFirstLastPara="1" rIns="91425" wrap="square" tIns="91425">
            <a:normAutofit fontScale="90000"/>
          </a:bodyPr>
          <a:lstStyle/>
          <a:p>
            <a:pPr indent="0" lvl="0" marL="0" rtl="0" algn="r">
              <a:lnSpc>
                <a:spcPct val="100000"/>
              </a:lnSpc>
              <a:spcBef>
                <a:spcPts val="0"/>
              </a:spcBef>
              <a:spcAft>
                <a:spcPts val="0"/>
              </a:spcAft>
              <a:buClr>
                <a:schemeClr val="dk1"/>
              </a:buClr>
              <a:buSzPct val="100000"/>
              <a:buFont typeface="Bai Jamjuree"/>
              <a:buNone/>
            </a:pPr>
            <a:r>
              <a:rPr b="1" lang="en-US" sz="5000">
                <a:solidFill>
                  <a:schemeClr val="dk1"/>
                </a:solidFill>
                <a:latin typeface="Bai Jamjuree"/>
                <a:ea typeface="Bai Jamjuree"/>
                <a:cs typeface="Bai Jamjuree"/>
                <a:sym typeface="Bai Jamjuree"/>
              </a:rPr>
              <a:t>Timer</a:t>
            </a:r>
            <a:r>
              <a:rPr b="1" lang="en-US" sz="5000" u="none" strike="noStrike">
                <a:solidFill>
                  <a:schemeClr val="dk1"/>
                </a:solidFill>
                <a:latin typeface="Bai Jamjuree"/>
                <a:ea typeface="Bai Jamjuree"/>
                <a:cs typeface="Bai Jamjuree"/>
                <a:sym typeface="Bai Jamjuree"/>
              </a:rPr>
              <a:t>: Funcionamiento y características</a:t>
            </a:r>
            <a:endParaRPr b="0" sz="5000" u="none" strike="noStrike">
              <a:solidFill>
                <a:schemeClr val="dk1"/>
              </a:solidFill>
              <a:latin typeface="Arial"/>
              <a:ea typeface="Arial"/>
              <a:cs typeface="Arial"/>
              <a:sym typeface="Arial"/>
            </a:endParaRPr>
          </a:p>
        </p:txBody>
      </p:sp>
      <p:grpSp>
        <p:nvGrpSpPr>
          <p:cNvPr id="374" name="Google Shape;374;p57"/>
          <p:cNvGrpSpPr/>
          <p:nvPr/>
        </p:nvGrpSpPr>
        <p:grpSpPr>
          <a:xfrm>
            <a:off x="340425" y="326902"/>
            <a:ext cx="394500" cy="389700"/>
            <a:chOff x="773375" y="1712527"/>
            <a:chExt cx="394500" cy="389700"/>
          </a:xfrm>
        </p:grpSpPr>
        <p:sp>
          <p:nvSpPr>
            <p:cNvPr id="375" name="Google Shape;375;p57">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6" name="Google Shape;376;p57"/>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77" name="Google Shape;377;p57"/>
          <p:cNvSpPr txBox="1"/>
          <p:nvPr/>
        </p:nvSpPr>
        <p:spPr>
          <a:xfrm>
            <a:off x="4208325" y="3601700"/>
            <a:ext cx="3971700" cy="726600"/>
          </a:xfrm>
          <a:prstGeom prst="rect">
            <a:avLst/>
          </a:prstGeom>
          <a:noFill/>
          <a:ln>
            <a:noFill/>
          </a:ln>
        </p:spPr>
        <p:txBody>
          <a:bodyPr anchorCtr="0" anchor="t" bIns="91425" lIns="91425" spcFirstLastPara="1" rIns="91425" wrap="square" tIns="91425">
            <a:spAutoFit/>
          </a:bodyPr>
          <a:lstStyle/>
          <a:p>
            <a:pPr indent="0" lvl="0" marL="0" marR="0" rtl="0" algn="r">
              <a:lnSpc>
                <a:spcPct val="120000"/>
              </a:lnSpc>
              <a:spcBef>
                <a:spcPts val="0"/>
              </a:spcBef>
              <a:spcAft>
                <a:spcPts val="0"/>
              </a:spcAft>
              <a:buClr>
                <a:srgbClr val="000000"/>
              </a:buClr>
              <a:buFont typeface="Arial"/>
              <a:buNone/>
            </a:pPr>
            <a:r>
              <a:rPr lang="en-US" sz="1600">
                <a:solidFill>
                  <a:schemeClr val="dk1"/>
                </a:solidFill>
                <a:latin typeface="Calibri"/>
                <a:ea typeface="Calibri"/>
                <a:cs typeface="Calibri"/>
                <a:sym typeface="Calibri"/>
              </a:rPr>
              <a:t>Conversión de tiempo a ticks con macros:</a:t>
            </a:r>
            <a:endParaRPr sz="1600">
              <a:solidFill>
                <a:schemeClr val="dk1"/>
              </a:solidFill>
              <a:latin typeface="Calibri"/>
              <a:ea typeface="Calibri"/>
              <a:cs typeface="Calibri"/>
              <a:sym typeface="Calibri"/>
            </a:endParaRPr>
          </a:p>
          <a:p>
            <a:pPr indent="0" lvl="0" marL="0" marR="0" rtl="0" algn="r">
              <a:lnSpc>
                <a:spcPct val="120000"/>
              </a:lnSpc>
              <a:spcBef>
                <a:spcPts val="0"/>
              </a:spcBef>
              <a:spcAft>
                <a:spcPts val="0"/>
              </a:spcAft>
              <a:buClr>
                <a:srgbClr val="000000"/>
              </a:buClr>
              <a:buFont typeface="Arial"/>
              <a:buNone/>
            </a:pPr>
            <a:r>
              <a:rPr lang="en-US" sz="1600">
                <a:solidFill>
                  <a:schemeClr val="dk1"/>
                </a:solidFill>
                <a:latin typeface="Calibri"/>
                <a:ea typeface="Calibri"/>
                <a:cs typeface="Calibri"/>
                <a:sym typeface="Calibri"/>
              </a:rPr>
              <a:t>MS_TO_TICKS(ms) y US_TO_TICKS(us)</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8"/>
          <p:cNvSpPr txBox="1"/>
          <p:nvPr>
            <p:ph type="title"/>
          </p:nvPr>
        </p:nvSpPr>
        <p:spPr>
          <a:xfrm>
            <a:off x="303750" y="185050"/>
            <a:ext cx="8229300" cy="1064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US" sz="3700">
                <a:solidFill>
                  <a:schemeClr val="dk1"/>
                </a:solidFill>
                <a:latin typeface="Bai Jamjuree"/>
                <a:ea typeface="Bai Jamjuree"/>
                <a:cs typeface="Bai Jamjuree"/>
                <a:sym typeface="Bai Jamjuree"/>
              </a:rPr>
              <a:t>Driver de Timer - Interfaz a drivers</a:t>
            </a:r>
            <a:endParaRPr sz="500"/>
          </a:p>
        </p:txBody>
      </p:sp>
      <p:sp>
        <p:nvSpPr>
          <p:cNvPr id="383" name="Google Shape;383;p58"/>
          <p:cNvSpPr txBox="1"/>
          <p:nvPr>
            <p:ph idx="1" type="body"/>
          </p:nvPr>
        </p:nvSpPr>
        <p:spPr>
          <a:xfrm>
            <a:off x="356925" y="1473375"/>
            <a:ext cx="8229300" cy="34542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b="1" lang="en-US" sz="1400">
                <a:solidFill>
                  <a:schemeClr val="dk1"/>
                </a:solidFill>
                <a:latin typeface="Courier New"/>
                <a:ea typeface="Courier New"/>
                <a:cs typeface="Courier New"/>
                <a:sym typeface="Courier New"/>
              </a:rPr>
              <a:t>#define</a:t>
            </a:r>
            <a:r>
              <a:rPr lang="en-US" sz="1400">
                <a:solidFill>
                  <a:schemeClr val="dk1"/>
                </a:solidFill>
                <a:latin typeface="Courier New"/>
                <a:ea typeface="Courier New"/>
                <a:cs typeface="Courier New"/>
                <a:sym typeface="Courier New"/>
              </a:rPr>
              <a:t> </a:t>
            </a:r>
            <a:r>
              <a:rPr b="1" lang="en-US" sz="1400">
                <a:solidFill>
                  <a:schemeClr val="dk1"/>
                </a:solidFill>
                <a:latin typeface="Courier New"/>
                <a:ea typeface="Courier New"/>
                <a:cs typeface="Courier New"/>
                <a:sym typeface="Courier New"/>
              </a:rPr>
              <a:t>TICKS_PER_SECOND</a:t>
            </a:r>
            <a:r>
              <a:rPr lang="en-US" sz="1400">
                <a:solidFill>
                  <a:schemeClr val="dk1"/>
                </a:solidFill>
                <a:latin typeface="Courier New"/>
                <a:ea typeface="Courier New"/>
                <a:cs typeface="Courier New"/>
                <a:sym typeface="Courier New"/>
              </a:rPr>
              <a:t> (ticks)50000u</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400">
                <a:solidFill>
                  <a:schemeClr val="dk1"/>
                </a:solidFill>
                <a:latin typeface="Courier New"/>
                <a:ea typeface="Courier New"/>
                <a:cs typeface="Courier New"/>
                <a:sym typeface="Courier New"/>
              </a:rPr>
              <a:t>	</a:t>
            </a:r>
            <a:r>
              <a:rPr lang="en-US" sz="1400">
                <a:solidFill>
                  <a:schemeClr val="dk1"/>
                </a:solidFill>
                <a:latin typeface="Courier New"/>
                <a:ea typeface="Courier New"/>
                <a:cs typeface="Courier New"/>
                <a:sym typeface="Courier New"/>
              </a:rPr>
              <a:t>Configuración</a:t>
            </a:r>
            <a:r>
              <a:rPr lang="en-US" sz="1400">
                <a:solidFill>
                  <a:schemeClr val="dk1"/>
                </a:solidFill>
                <a:latin typeface="Courier New"/>
                <a:ea typeface="Courier New"/>
                <a:cs typeface="Courier New"/>
                <a:sym typeface="Courier New"/>
              </a:rPr>
              <a:t> estática del Timer</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US" sz="1400">
                <a:solidFill>
                  <a:schemeClr val="dk1"/>
                </a:solidFill>
                <a:latin typeface="Courier New"/>
                <a:ea typeface="Courier New"/>
                <a:cs typeface="Courier New"/>
                <a:sym typeface="Courier New"/>
              </a:rPr>
              <a:t>typedef</a:t>
            </a:r>
            <a:r>
              <a:rPr lang="en-US" sz="1400">
                <a:solidFill>
                  <a:schemeClr val="dk1"/>
                </a:solidFill>
                <a:latin typeface="Courier New"/>
                <a:ea typeface="Courier New"/>
                <a:cs typeface="Courier New"/>
                <a:sym typeface="Courier New"/>
              </a:rPr>
              <a:t> </a:t>
            </a:r>
            <a:r>
              <a:rPr b="1" lang="en-US" sz="1400">
                <a:solidFill>
                  <a:schemeClr val="dk1"/>
                </a:solidFill>
                <a:latin typeface="Courier New"/>
                <a:ea typeface="Courier New"/>
                <a:cs typeface="Courier New"/>
                <a:sym typeface="Courier New"/>
              </a:rPr>
              <a:t>void</a:t>
            </a:r>
            <a:r>
              <a:rPr lang="en-US" sz="1400">
                <a:solidFill>
                  <a:schemeClr val="dk1"/>
                </a:solidFill>
                <a:latin typeface="Courier New"/>
                <a:ea typeface="Courier New"/>
                <a:cs typeface="Courier New"/>
                <a:sym typeface="Courier New"/>
              </a:rPr>
              <a:t> </a:t>
            </a:r>
            <a:r>
              <a:rPr b="1" lang="en-US" sz="1400">
                <a:solidFill>
                  <a:schemeClr val="dk1"/>
                </a:solidFill>
                <a:latin typeface="Courier New"/>
                <a:ea typeface="Courier New"/>
                <a:cs typeface="Courier New"/>
                <a:sym typeface="Courier New"/>
              </a:rPr>
              <a:t>callback</a:t>
            </a:r>
            <a:r>
              <a:rPr lang="en-US" sz="1400">
                <a:solidFill>
                  <a:schemeClr val="dk1"/>
                </a:solidFill>
                <a:latin typeface="Courier New"/>
                <a:ea typeface="Courier New"/>
                <a:cs typeface="Courier New"/>
                <a:sym typeface="Courier New"/>
              </a:rPr>
              <a:t>(</a:t>
            </a:r>
            <a:r>
              <a:rPr b="1" lang="en-US" sz="1400">
                <a:solidFill>
                  <a:schemeClr val="dk1"/>
                </a:solidFill>
                <a:latin typeface="Courier New"/>
                <a:ea typeface="Courier New"/>
                <a:cs typeface="Courier New"/>
                <a:sym typeface="Courier New"/>
              </a:rPr>
              <a:t>void</a:t>
            </a:r>
            <a:r>
              <a:rPr lang="en-US"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b="1" lang="en-US" sz="1400">
                <a:solidFill>
                  <a:schemeClr val="dk1"/>
                </a:solidFill>
                <a:latin typeface="Courier New"/>
                <a:ea typeface="Courier New"/>
                <a:cs typeface="Courier New"/>
                <a:sym typeface="Courier New"/>
              </a:rPr>
              <a:t>typedef</a:t>
            </a:r>
            <a:r>
              <a:rPr lang="en-US" sz="1400">
                <a:solidFill>
                  <a:schemeClr val="dk1"/>
                </a:solidFill>
                <a:latin typeface="Courier New"/>
                <a:ea typeface="Courier New"/>
                <a:cs typeface="Courier New"/>
                <a:sym typeface="Courier New"/>
              </a:rPr>
              <a:t> </a:t>
            </a:r>
            <a:r>
              <a:rPr b="1" lang="en-US" sz="1400">
                <a:solidFill>
                  <a:schemeClr val="dk1"/>
                </a:solidFill>
                <a:latin typeface="Courier New"/>
                <a:ea typeface="Courier New"/>
                <a:cs typeface="Courier New"/>
                <a:sym typeface="Courier New"/>
              </a:rPr>
              <a:t>unsigned</a:t>
            </a:r>
            <a:r>
              <a:rPr lang="en-US" sz="1400">
                <a:solidFill>
                  <a:schemeClr val="dk1"/>
                </a:solidFill>
                <a:latin typeface="Courier New"/>
                <a:ea typeface="Courier New"/>
                <a:cs typeface="Courier New"/>
                <a:sym typeface="Courier New"/>
              </a:rPr>
              <a:t> </a:t>
            </a:r>
            <a:r>
              <a:rPr b="1" lang="en-US" sz="1400">
                <a:solidFill>
                  <a:schemeClr val="dk1"/>
                </a:solidFill>
                <a:latin typeface="Courier New"/>
                <a:ea typeface="Courier New"/>
                <a:cs typeface="Courier New"/>
                <a:sym typeface="Courier New"/>
              </a:rPr>
              <a:t>long</a:t>
            </a:r>
            <a:r>
              <a:rPr lang="en-US" sz="1400">
                <a:solidFill>
                  <a:schemeClr val="dk1"/>
                </a:solidFill>
                <a:latin typeface="Courier New"/>
                <a:ea typeface="Courier New"/>
                <a:cs typeface="Courier New"/>
                <a:sym typeface="Courier New"/>
              </a:rPr>
              <a:t> </a:t>
            </a:r>
            <a:r>
              <a:rPr b="1" lang="en-US" sz="1400">
                <a:solidFill>
                  <a:schemeClr val="dk1"/>
                </a:solidFill>
                <a:latin typeface="Courier New"/>
                <a:ea typeface="Courier New"/>
                <a:cs typeface="Courier New"/>
                <a:sym typeface="Courier New"/>
              </a:rPr>
              <a:t>long</a:t>
            </a:r>
            <a:r>
              <a:rPr lang="en-US" sz="1400">
                <a:solidFill>
                  <a:schemeClr val="dk1"/>
                </a:solidFill>
                <a:latin typeface="Courier New"/>
                <a:ea typeface="Courier New"/>
                <a:cs typeface="Courier New"/>
                <a:sym typeface="Courier New"/>
              </a:rPr>
              <a:t> </a:t>
            </a:r>
            <a:r>
              <a:rPr b="1" lang="en-US" sz="1400">
                <a:solidFill>
                  <a:schemeClr val="dk1"/>
                </a:solidFill>
                <a:latin typeface="Courier New"/>
                <a:ea typeface="Courier New"/>
                <a:cs typeface="Courier New"/>
                <a:sym typeface="Courier New"/>
              </a:rPr>
              <a:t>ticks</a:t>
            </a:r>
            <a:r>
              <a:rPr lang="en-US" sz="1400">
                <a:solidFill>
                  <a:schemeClr val="dk1"/>
                </a:solidFill>
                <a:latin typeface="Courier New"/>
                <a:ea typeface="Courier New"/>
                <a:cs typeface="Courier New"/>
                <a:sym typeface="Courier New"/>
              </a:rPr>
              <a:t>;		Tipos de datos auxiliares</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b="1" lang="en-US" sz="1400">
                <a:solidFill>
                  <a:schemeClr val="dk1"/>
                </a:solidFill>
                <a:latin typeface="Courier New"/>
                <a:ea typeface="Courier New"/>
                <a:cs typeface="Courier New"/>
                <a:sym typeface="Courier New"/>
              </a:rPr>
              <a:t>typedef</a:t>
            </a:r>
            <a:r>
              <a:rPr lang="en-US" sz="1400">
                <a:solidFill>
                  <a:schemeClr val="dk1"/>
                </a:solidFill>
                <a:latin typeface="Courier New"/>
                <a:ea typeface="Courier New"/>
                <a:cs typeface="Courier New"/>
                <a:sym typeface="Courier New"/>
              </a:rPr>
              <a:t> </a:t>
            </a:r>
            <a:r>
              <a:rPr b="1" lang="en-US" sz="1400">
                <a:solidFill>
                  <a:schemeClr val="dk1"/>
                </a:solidFill>
                <a:latin typeface="Courier New"/>
                <a:ea typeface="Courier New"/>
                <a:cs typeface="Courier New"/>
                <a:sym typeface="Courier New"/>
              </a:rPr>
              <a:t>uint32_t</a:t>
            </a:r>
            <a:r>
              <a:rPr lang="en-US" sz="1400">
                <a:solidFill>
                  <a:schemeClr val="dk1"/>
                </a:solidFill>
                <a:latin typeface="Courier New"/>
                <a:ea typeface="Courier New"/>
                <a:cs typeface="Courier New"/>
                <a:sym typeface="Courier New"/>
              </a:rPr>
              <a:t> </a:t>
            </a:r>
            <a:r>
              <a:rPr b="1" lang="en-US" sz="1400">
                <a:solidFill>
                  <a:schemeClr val="dk1"/>
                </a:solidFill>
                <a:latin typeface="Courier New"/>
                <a:ea typeface="Courier New"/>
                <a:cs typeface="Courier New"/>
                <a:sym typeface="Courier New"/>
              </a:rPr>
              <a:t>service_id</a:t>
            </a:r>
            <a:r>
              <a:rPr lang="en-US"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400">
              <a:solidFill>
                <a:srgbClr val="E6E6FA"/>
              </a:solidFill>
              <a:highlight>
                <a:srgbClr val="2F2F2F"/>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E6E6FA"/>
              </a:solidFill>
              <a:highlight>
                <a:srgbClr val="2F2F2F"/>
              </a:highlight>
              <a:latin typeface="Courier New"/>
              <a:ea typeface="Courier New"/>
              <a:cs typeface="Courier New"/>
              <a:sym typeface="Courier New"/>
            </a:endParaRPr>
          </a:p>
          <a:p>
            <a:pPr indent="0" lvl="0" marL="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400">
                <a:solidFill>
                  <a:schemeClr val="dk1"/>
                </a:solidFill>
                <a:latin typeface="Courier New"/>
                <a:ea typeface="Courier New"/>
                <a:cs typeface="Courier New"/>
                <a:sym typeface="Courier New"/>
              </a:rPr>
              <a:t>bool </a:t>
            </a:r>
            <a:r>
              <a:rPr b="1" lang="en-US" sz="1400">
                <a:solidFill>
                  <a:schemeClr val="dk1"/>
                </a:solidFill>
                <a:latin typeface="Courier New"/>
                <a:ea typeface="Courier New"/>
                <a:cs typeface="Courier New"/>
                <a:sym typeface="Courier New"/>
              </a:rPr>
              <a:t>TimerInit</a:t>
            </a:r>
            <a:r>
              <a:rPr lang="en-US"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400">
                <a:solidFill>
                  <a:schemeClr val="dk1"/>
                </a:solidFill>
                <a:latin typeface="Courier New"/>
                <a:ea typeface="Courier New"/>
                <a:cs typeface="Courier New"/>
                <a:sym typeface="Courier New"/>
              </a:rPr>
              <a:t>	Inicializa el driver del Timer. Registra la interrupción del Timer en el driver de SysTick con la configuración estática.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9"/>
          <p:cNvSpPr txBox="1"/>
          <p:nvPr>
            <p:ph type="title"/>
          </p:nvPr>
        </p:nvSpPr>
        <p:spPr>
          <a:xfrm>
            <a:off x="311450" y="354700"/>
            <a:ext cx="8229300" cy="1064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US" sz="3700">
                <a:solidFill>
                  <a:schemeClr val="dk1"/>
                </a:solidFill>
                <a:latin typeface="Bai Jamjuree"/>
                <a:ea typeface="Bai Jamjuree"/>
                <a:cs typeface="Bai Jamjuree"/>
                <a:sym typeface="Bai Jamjuree"/>
              </a:rPr>
              <a:t>Driver de Timer - Interfaz a drivers</a:t>
            </a:r>
            <a:endParaRPr sz="500"/>
          </a:p>
        </p:txBody>
      </p:sp>
      <p:sp>
        <p:nvSpPr>
          <p:cNvPr id="389" name="Google Shape;389;p59"/>
          <p:cNvSpPr txBox="1"/>
          <p:nvPr>
            <p:ph idx="1" type="body"/>
          </p:nvPr>
        </p:nvSpPr>
        <p:spPr>
          <a:xfrm>
            <a:off x="356925" y="1473375"/>
            <a:ext cx="8229300" cy="3392400"/>
          </a:xfrm>
          <a:prstGeom prst="rect">
            <a:avLst/>
          </a:prstGeom>
        </p:spPr>
        <p:txBody>
          <a:bodyPr anchorCtr="0" anchor="t" bIns="0" lIns="0" spcFirstLastPara="1" rIns="0" wrap="square" tIns="0">
            <a:normAutofit fontScale="85000" lnSpcReduction="20000"/>
          </a:bodyPr>
          <a:lstStyle/>
          <a:p>
            <a:pPr indent="0" lvl="0" marL="25400" rtl="0" algn="l">
              <a:lnSpc>
                <a:spcPct val="115000"/>
              </a:lnSpc>
              <a:spcBef>
                <a:spcPts val="0"/>
              </a:spcBef>
              <a:spcAft>
                <a:spcPts val="0"/>
              </a:spcAft>
              <a:buNone/>
            </a:pPr>
            <a:r>
              <a:rPr b="1" lang="en-US" sz="1400">
                <a:solidFill>
                  <a:schemeClr val="dk1"/>
                </a:solidFill>
                <a:latin typeface="Courier New"/>
                <a:ea typeface="Courier New"/>
                <a:cs typeface="Courier New"/>
                <a:sym typeface="Courier New"/>
              </a:rPr>
              <a:t>service_id</a:t>
            </a:r>
            <a:r>
              <a:rPr lang="en-US" sz="1400">
                <a:solidFill>
                  <a:schemeClr val="dk1"/>
                </a:solidFill>
                <a:latin typeface="Courier New"/>
                <a:ea typeface="Courier New"/>
                <a:cs typeface="Courier New"/>
                <a:sym typeface="Courier New"/>
              </a:rPr>
              <a:t> </a:t>
            </a:r>
            <a:r>
              <a:rPr b="1" lang="en-US" sz="1400">
                <a:solidFill>
                  <a:schemeClr val="dk1"/>
                </a:solidFill>
                <a:latin typeface="Courier New"/>
                <a:ea typeface="Courier New"/>
                <a:cs typeface="Courier New"/>
                <a:sym typeface="Courier New"/>
              </a:rPr>
              <a:t>TimerRegisterPeriodicInterruption</a:t>
            </a:r>
            <a:r>
              <a:rPr lang="en-US" sz="1400">
                <a:solidFill>
                  <a:schemeClr val="dk1"/>
                </a:solidFill>
                <a:latin typeface="Courier New"/>
                <a:ea typeface="Courier New"/>
                <a:cs typeface="Courier New"/>
                <a:sym typeface="Courier New"/>
              </a:rPr>
              <a:t>(</a:t>
            </a:r>
            <a:r>
              <a:rPr b="1" lang="en-US" sz="1400">
                <a:solidFill>
                  <a:schemeClr val="dk1"/>
                </a:solidFill>
                <a:latin typeface="Courier New"/>
                <a:ea typeface="Courier New"/>
                <a:cs typeface="Courier New"/>
                <a:sym typeface="Courier New"/>
              </a:rPr>
              <a:t>callback</a:t>
            </a:r>
            <a:r>
              <a:rPr lang="en-US" sz="1400">
                <a:solidFill>
                  <a:schemeClr val="dk1"/>
                </a:solidFill>
                <a:latin typeface="Courier New"/>
                <a:ea typeface="Courier New"/>
                <a:cs typeface="Courier New"/>
                <a:sym typeface="Courier New"/>
              </a:rPr>
              <a:t>* pCallback, </a:t>
            </a:r>
            <a:r>
              <a:rPr b="1" lang="en-US" sz="1400">
                <a:solidFill>
                  <a:schemeClr val="dk1"/>
                </a:solidFill>
                <a:latin typeface="Courier New"/>
                <a:ea typeface="Courier New"/>
                <a:cs typeface="Courier New"/>
                <a:sym typeface="Courier New"/>
              </a:rPr>
              <a:t>ticks</a:t>
            </a:r>
            <a:r>
              <a:rPr lang="en-US" sz="1400">
                <a:solidFill>
                  <a:schemeClr val="dk1"/>
                </a:solidFill>
                <a:latin typeface="Courier New"/>
                <a:ea typeface="Courier New"/>
                <a:cs typeface="Courier New"/>
                <a:sym typeface="Courier New"/>
              </a:rPr>
              <a:t> deltaT, </a:t>
            </a:r>
            <a:r>
              <a:rPr b="1" lang="en-US" sz="1400">
                <a:solidFill>
                  <a:schemeClr val="dk1"/>
                </a:solidFill>
                <a:latin typeface="Courier New"/>
                <a:ea typeface="Courier New"/>
                <a:cs typeface="Courier New"/>
                <a:sym typeface="Courier New"/>
              </a:rPr>
              <a:t>void</a:t>
            </a:r>
            <a:r>
              <a:rPr lang="en-US" sz="1400">
                <a:solidFill>
                  <a:schemeClr val="dk1"/>
                </a:solidFill>
                <a:latin typeface="Courier New"/>
                <a:ea typeface="Courier New"/>
                <a:cs typeface="Courier New"/>
                <a:sym typeface="Courier New"/>
              </a:rPr>
              <a:t>* user_data);</a:t>
            </a:r>
            <a:endParaRPr sz="1400">
              <a:solidFill>
                <a:schemeClr val="dk1"/>
              </a:solidFill>
              <a:latin typeface="Courier New"/>
              <a:ea typeface="Courier New"/>
              <a:cs typeface="Courier New"/>
              <a:sym typeface="Courier New"/>
            </a:endParaRPr>
          </a:p>
          <a:p>
            <a:pPr indent="431800" lvl="0" marL="25400" rtl="0" algn="l">
              <a:lnSpc>
                <a:spcPct val="115000"/>
              </a:lnSpc>
              <a:spcBef>
                <a:spcPts val="0"/>
              </a:spcBef>
              <a:spcAft>
                <a:spcPts val="0"/>
              </a:spcAft>
              <a:buNone/>
            </a:pPr>
            <a:r>
              <a:t/>
            </a:r>
            <a:endParaRPr sz="1400">
              <a:solidFill>
                <a:schemeClr val="dk1"/>
              </a:solidFill>
              <a:latin typeface="Courier New"/>
              <a:ea typeface="Courier New"/>
              <a:cs typeface="Courier New"/>
              <a:sym typeface="Courier New"/>
            </a:endParaRPr>
          </a:p>
          <a:p>
            <a:pPr indent="431800" lvl="0" marL="25400" rtl="0" algn="l">
              <a:lnSpc>
                <a:spcPct val="115000"/>
              </a:lnSpc>
              <a:spcBef>
                <a:spcPts val="0"/>
              </a:spcBef>
              <a:spcAft>
                <a:spcPts val="0"/>
              </a:spcAft>
              <a:buNone/>
            </a:pPr>
            <a:r>
              <a:rPr lang="en-US" sz="1400">
                <a:solidFill>
                  <a:schemeClr val="dk1"/>
                </a:solidFill>
                <a:latin typeface="Courier New"/>
                <a:ea typeface="Courier New"/>
                <a:cs typeface="Courier New"/>
                <a:sym typeface="Courier New"/>
              </a:rPr>
              <a:t>Función principal del driver. Registra un servicio periódico. deltaT en ticks puede ser calculado con la macro MS_TO_TICKS(x). user_data es un parámetro del callback. Devuelve un handle al servicio.</a:t>
            </a:r>
            <a:endParaRPr b="1" sz="1400">
              <a:solidFill>
                <a:srgbClr val="FFFFFF"/>
              </a:solidFill>
              <a:latin typeface="Courier New"/>
              <a:ea typeface="Courier New"/>
              <a:cs typeface="Courier New"/>
              <a:sym typeface="Courier New"/>
            </a:endParaRPr>
          </a:p>
          <a:p>
            <a:pPr indent="0" lvl="0" marL="25400" rtl="0" algn="l">
              <a:lnSpc>
                <a:spcPct val="138000"/>
              </a:lnSpc>
              <a:spcBef>
                <a:spcPts val="0"/>
              </a:spcBef>
              <a:spcAft>
                <a:spcPts val="0"/>
              </a:spcAft>
              <a:buNone/>
            </a:pPr>
            <a:r>
              <a:t/>
            </a:r>
            <a:endParaRPr b="1" sz="1400">
              <a:solidFill>
                <a:srgbClr val="FFFFFF"/>
              </a:solidFill>
              <a:latin typeface="Courier New"/>
              <a:ea typeface="Courier New"/>
              <a:cs typeface="Courier New"/>
              <a:sym typeface="Courier New"/>
            </a:endParaRPr>
          </a:p>
          <a:p>
            <a:pPr indent="0" lvl="0" marL="25400" rtl="0" algn="l">
              <a:lnSpc>
                <a:spcPct val="138000"/>
              </a:lnSpc>
              <a:spcBef>
                <a:spcPts val="0"/>
              </a:spcBef>
              <a:spcAft>
                <a:spcPts val="0"/>
              </a:spcAft>
              <a:buNone/>
            </a:pPr>
            <a:r>
              <a:rPr b="1" lang="en-US" sz="1400">
                <a:solidFill>
                  <a:srgbClr val="FFFFFF"/>
                </a:solidFill>
                <a:latin typeface="Courier New"/>
                <a:ea typeface="Courier New"/>
                <a:cs typeface="Courier New"/>
                <a:sym typeface="Courier New"/>
              </a:rPr>
              <a:t>void</a:t>
            </a:r>
            <a:r>
              <a:rPr lang="en-US" sz="1400">
                <a:solidFill>
                  <a:srgbClr val="FFFFFF"/>
                </a:solidFill>
                <a:latin typeface="Courier New"/>
                <a:ea typeface="Courier New"/>
                <a:cs typeface="Courier New"/>
                <a:sym typeface="Courier New"/>
              </a:rPr>
              <a:t> </a:t>
            </a:r>
            <a:r>
              <a:rPr b="1" lang="en-US" sz="1400">
                <a:solidFill>
                  <a:srgbClr val="FFFFFF"/>
                </a:solidFill>
                <a:latin typeface="Courier New"/>
                <a:ea typeface="Courier New"/>
                <a:cs typeface="Courier New"/>
                <a:sym typeface="Courier New"/>
              </a:rPr>
              <a:t>TimerSetUserData</a:t>
            </a:r>
            <a:r>
              <a:rPr lang="en-US" sz="1400">
                <a:solidFill>
                  <a:srgbClr val="FFFFFF"/>
                </a:solidFill>
                <a:latin typeface="Courier New"/>
                <a:ea typeface="Courier New"/>
                <a:cs typeface="Courier New"/>
                <a:sym typeface="Courier New"/>
              </a:rPr>
              <a:t>(</a:t>
            </a:r>
            <a:r>
              <a:rPr b="1" lang="en-US" sz="1400">
                <a:solidFill>
                  <a:srgbClr val="FFFFFF"/>
                </a:solidFill>
                <a:latin typeface="Courier New"/>
                <a:ea typeface="Courier New"/>
                <a:cs typeface="Courier New"/>
                <a:sym typeface="Courier New"/>
              </a:rPr>
              <a:t>service_id</a:t>
            </a:r>
            <a:r>
              <a:rPr lang="en-US" sz="1400">
                <a:solidFill>
                  <a:srgbClr val="FFFFFF"/>
                </a:solidFill>
                <a:latin typeface="Courier New"/>
                <a:ea typeface="Courier New"/>
                <a:cs typeface="Courier New"/>
                <a:sym typeface="Courier New"/>
              </a:rPr>
              <a:t> serviceId, </a:t>
            </a:r>
            <a:r>
              <a:rPr b="1" lang="en-US" sz="1400">
                <a:solidFill>
                  <a:srgbClr val="FFFFFF"/>
                </a:solidFill>
                <a:latin typeface="Courier New"/>
                <a:ea typeface="Courier New"/>
                <a:cs typeface="Courier New"/>
                <a:sym typeface="Courier New"/>
              </a:rPr>
              <a:t>void</a:t>
            </a:r>
            <a:r>
              <a:rPr lang="en-US" sz="1400">
                <a:solidFill>
                  <a:srgbClr val="FFFFFF"/>
                </a:solidFill>
                <a:latin typeface="Courier New"/>
                <a:ea typeface="Courier New"/>
                <a:cs typeface="Courier New"/>
                <a:sym typeface="Courier New"/>
              </a:rPr>
              <a:t>* user_data);</a:t>
            </a:r>
            <a:endParaRPr sz="14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p>
          <a:p>
            <a:pPr indent="431800" lvl="0" marL="25400" rtl="0" algn="l">
              <a:lnSpc>
                <a:spcPct val="138000"/>
              </a:lnSpc>
              <a:spcBef>
                <a:spcPts val="0"/>
              </a:spcBef>
              <a:spcAft>
                <a:spcPts val="0"/>
              </a:spcAft>
              <a:buNone/>
            </a:pPr>
            <a:r>
              <a:rPr lang="en-US" sz="1400">
                <a:solidFill>
                  <a:srgbClr val="FFFFFF"/>
                </a:solidFill>
                <a:latin typeface="Courier New"/>
                <a:ea typeface="Courier New"/>
                <a:cs typeface="Courier New"/>
                <a:sym typeface="Courier New"/>
              </a:rPr>
              <a:t>Función que permite modificar el parámetro del callback de un servicio </a:t>
            </a:r>
            <a:r>
              <a:rPr lang="en-US" sz="1400">
                <a:solidFill>
                  <a:srgbClr val="FFFFFF"/>
                </a:solidFill>
                <a:latin typeface="Courier New"/>
                <a:ea typeface="Courier New"/>
                <a:cs typeface="Courier New"/>
                <a:sym typeface="Courier New"/>
              </a:rPr>
              <a:t>específico</a:t>
            </a:r>
            <a:r>
              <a:rPr lang="en-US" sz="1400">
                <a:solidFill>
                  <a:srgbClr val="FFFFFF"/>
                </a:solidFill>
                <a:latin typeface="Courier New"/>
                <a:ea typeface="Courier New"/>
                <a:cs typeface="Courier New"/>
                <a:sym typeface="Courier New"/>
              </a:rPr>
              <a:t>.</a:t>
            </a:r>
            <a:endParaRPr sz="14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p>
          <a:p>
            <a:pPr indent="0" lvl="0" marL="25400" rtl="0" algn="l">
              <a:lnSpc>
                <a:spcPct val="138000"/>
              </a:lnSpc>
              <a:spcBef>
                <a:spcPts val="0"/>
              </a:spcBef>
              <a:spcAft>
                <a:spcPts val="0"/>
              </a:spcAft>
              <a:buNone/>
            </a:pPr>
            <a:r>
              <a:rPr b="1" lang="en-US" sz="1400">
                <a:solidFill>
                  <a:srgbClr val="FFFFFF"/>
                </a:solidFill>
                <a:latin typeface="Courier New"/>
                <a:ea typeface="Courier New"/>
                <a:cs typeface="Courier New"/>
                <a:sym typeface="Courier New"/>
              </a:rPr>
              <a:t>void</a:t>
            </a:r>
            <a:r>
              <a:rPr lang="en-US" sz="1400">
                <a:solidFill>
                  <a:srgbClr val="FFFFFF"/>
                </a:solidFill>
                <a:latin typeface="Courier New"/>
                <a:ea typeface="Courier New"/>
                <a:cs typeface="Courier New"/>
                <a:sym typeface="Courier New"/>
              </a:rPr>
              <a:t> </a:t>
            </a:r>
            <a:r>
              <a:rPr b="1" lang="en-US" sz="1400">
                <a:solidFill>
                  <a:srgbClr val="FFFFFF"/>
                </a:solidFill>
                <a:latin typeface="Courier New"/>
                <a:ea typeface="Courier New"/>
                <a:cs typeface="Courier New"/>
                <a:sym typeface="Courier New"/>
              </a:rPr>
              <a:t>TimerSetEnable</a:t>
            </a:r>
            <a:r>
              <a:rPr lang="en-US" sz="1400">
                <a:solidFill>
                  <a:srgbClr val="FFFFFF"/>
                </a:solidFill>
                <a:latin typeface="Courier New"/>
                <a:ea typeface="Courier New"/>
                <a:cs typeface="Courier New"/>
                <a:sym typeface="Courier New"/>
              </a:rPr>
              <a:t>(</a:t>
            </a:r>
            <a:r>
              <a:rPr b="1" lang="en-US" sz="1400">
                <a:solidFill>
                  <a:srgbClr val="FFFFFF"/>
                </a:solidFill>
                <a:latin typeface="Courier New"/>
                <a:ea typeface="Courier New"/>
                <a:cs typeface="Courier New"/>
                <a:sym typeface="Courier New"/>
              </a:rPr>
              <a:t>service_id</a:t>
            </a:r>
            <a:r>
              <a:rPr lang="en-US" sz="1400">
                <a:solidFill>
                  <a:srgbClr val="FFFFFF"/>
                </a:solidFill>
                <a:latin typeface="Courier New"/>
                <a:ea typeface="Courier New"/>
                <a:cs typeface="Courier New"/>
                <a:sym typeface="Courier New"/>
              </a:rPr>
              <a:t> </a:t>
            </a:r>
            <a:r>
              <a:rPr lang="en-US" sz="1400" u="sng">
                <a:solidFill>
                  <a:srgbClr val="FFFFFF"/>
                </a:solidFill>
                <a:latin typeface="Courier New"/>
                <a:ea typeface="Courier New"/>
                <a:cs typeface="Courier New"/>
                <a:sym typeface="Courier New"/>
              </a:rPr>
              <a:t>serviceId</a:t>
            </a:r>
            <a:r>
              <a:rPr lang="en-US" sz="1400">
                <a:solidFill>
                  <a:srgbClr val="FFFFFF"/>
                </a:solidFill>
                <a:latin typeface="Courier New"/>
                <a:ea typeface="Courier New"/>
                <a:cs typeface="Courier New"/>
                <a:sym typeface="Courier New"/>
              </a:rPr>
              <a:t>, bool enable);</a:t>
            </a:r>
            <a:endParaRPr sz="14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p>
          <a:p>
            <a:pPr indent="431800" lvl="0" marL="25400" rtl="0" algn="l">
              <a:lnSpc>
                <a:spcPct val="138000"/>
              </a:lnSpc>
              <a:spcBef>
                <a:spcPts val="0"/>
              </a:spcBef>
              <a:spcAft>
                <a:spcPts val="0"/>
              </a:spcAft>
              <a:buNone/>
            </a:pPr>
            <a:r>
              <a:rPr lang="en-US" sz="1400">
                <a:solidFill>
                  <a:srgbClr val="FFFFFF"/>
                </a:solidFill>
                <a:latin typeface="Courier New"/>
                <a:ea typeface="Courier New"/>
                <a:cs typeface="Courier New"/>
                <a:sym typeface="Courier New"/>
              </a:rPr>
              <a:t>Habilita o deshabilita un servicio periódico.</a:t>
            </a:r>
            <a:endParaRPr sz="14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p>
          <a:p>
            <a:pPr indent="0" lvl="0" marL="25400" rtl="0" algn="l">
              <a:lnSpc>
                <a:spcPct val="138000"/>
              </a:lnSpc>
              <a:spcBef>
                <a:spcPts val="0"/>
              </a:spcBef>
              <a:spcAft>
                <a:spcPts val="0"/>
              </a:spcAft>
              <a:buNone/>
            </a:pPr>
            <a:r>
              <a:rPr lang="en-US" sz="1400">
                <a:solidFill>
                  <a:srgbClr val="FFFFFF"/>
                </a:solidFill>
                <a:latin typeface="Courier New"/>
                <a:ea typeface="Courier New"/>
                <a:cs typeface="Courier New"/>
                <a:sym typeface="Courier New"/>
              </a:rPr>
              <a:t>bool </a:t>
            </a:r>
            <a:r>
              <a:rPr b="1" lang="en-US" sz="1400">
                <a:solidFill>
                  <a:srgbClr val="FFFFFF"/>
                </a:solidFill>
                <a:latin typeface="Courier New"/>
                <a:ea typeface="Courier New"/>
                <a:cs typeface="Courier New"/>
                <a:sym typeface="Courier New"/>
              </a:rPr>
              <a:t>TimerUnregisterPeriodicInterruption</a:t>
            </a:r>
            <a:r>
              <a:rPr lang="en-US" sz="1400">
                <a:solidFill>
                  <a:srgbClr val="FFFFFF"/>
                </a:solidFill>
                <a:latin typeface="Courier New"/>
                <a:ea typeface="Courier New"/>
                <a:cs typeface="Courier New"/>
                <a:sym typeface="Courier New"/>
              </a:rPr>
              <a:t>(</a:t>
            </a:r>
            <a:r>
              <a:rPr b="1" lang="en-US" sz="1400">
                <a:solidFill>
                  <a:srgbClr val="FFFFFF"/>
                </a:solidFill>
                <a:latin typeface="Courier New"/>
                <a:ea typeface="Courier New"/>
                <a:cs typeface="Courier New"/>
                <a:sym typeface="Courier New"/>
              </a:rPr>
              <a:t>service_id</a:t>
            </a:r>
            <a:r>
              <a:rPr lang="en-US" sz="1400">
                <a:solidFill>
                  <a:srgbClr val="FFFFFF"/>
                </a:solidFill>
                <a:latin typeface="Courier New"/>
                <a:ea typeface="Courier New"/>
                <a:cs typeface="Courier New"/>
                <a:sym typeface="Courier New"/>
              </a:rPr>
              <a:t> serviceId);</a:t>
            </a:r>
            <a:endParaRPr sz="14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p>
          <a:p>
            <a:pPr indent="431800" lvl="0" marL="25400" rtl="0" algn="l">
              <a:lnSpc>
                <a:spcPct val="138000"/>
              </a:lnSpc>
              <a:spcBef>
                <a:spcPts val="0"/>
              </a:spcBef>
              <a:spcAft>
                <a:spcPts val="0"/>
              </a:spcAft>
              <a:buNone/>
            </a:pPr>
            <a:r>
              <a:rPr lang="en-US" sz="1400">
                <a:solidFill>
                  <a:srgbClr val="FFFFFF"/>
                </a:solidFill>
                <a:latin typeface="Courier New"/>
                <a:ea typeface="Courier New"/>
                <a:cs typeface="Courier New"/>
                <a:sym typeface="Courier New"/>
              </a:rPr>
              <a:t>Elimina un servicio registrado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0"/>
          <p:cNvSpPr txBox="1"/>
          <p:nvPr>
            <p:ph type="title"/>
          </p:nvPr>
        </p:nvSpPr>
        <p:spPr>
          <a:xfrm>
            <a:off x="1446850" y="614875"/>
            <a:ext cx="6915900" cy="1112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US" sz="4100">
                <a:solidFill>
                  <a:schemeClr val="dk1"/>
                </a:solidFill>
                <a:latin typeface="Bai Jamjuree"/>
                <a:ea typeface="Bai Jamjuree"/>
                <a:cs typeface="Bai Jamjuree"/>
                <a:sym typeface="Bai Jamjuree"/>
              </a:rPr>
              <a:t>Driver de Timer - Interfaz de Aplicación</a:t>
            </a:r>
            <a:endParaRPr sz="900"/>
          </a:p>
          <a:p>
            <a:pPr indent="0" lvl="0" marL="0" rtl="0" algn="l">
              <a:spcBef>
                <a:spcPts val="0"/>
              </a:spcBef>
              <a:spcAft>
                <a:spcPts val="0"/>
              </a:spcAft>
              <a:buNone/>
            </a:pPr>
            <a:r>
              <a:t/>
            </a:r>
            <a:endParaRPr sz="900"/>
          </a:p>
        </p:txBody>
      </p:sp>
      <p:sp>
        <p:nvSpPr>
          <p:cNvPr id="395" name="Google Shape;395;p60"/>
          <p:cNvSpPr txBox="1"/>
          <p:nvPr>
            <p:ph idx="1" type="body"/>
          </p:nvPr>
        </p:nvSpPr>
        <p:spPr>
          <a:xfrm>
            <a:off x="457350" y="1951480"/>
            <a:ext cx="8229300" cy="2982900"/>
          </a:xfrm>
          <a:prstGeom prst="rect">
            <a:avLst/>
          </a:prstGeom>
        </p:spPr>
        <p:txBody>
          <a:bodyPr anchorCtr="0" anchor="t" bIns="0" lIns="0" spcFirstLastPara="1" rIns="0" wrap="square" tIns="0">
            <a:normAutofit/>
          </a:bodyPr>
          <a:lstStyle/>
          <a:p>
            <a:pPr indent="431800" lvl="0" marL="25400" rtl="0" algn="l">
              <a:lnSpc>
                <a:spcPct val="115000"/>
              </a:lnSpc>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b="1" lang="en-US" sz="1400">
                <a:solidFill>
                  <a:schemeClr val="dk1"/>
                </a:solidFill>
                <a:latin typeface="Courier New"/>
                <a:ea typeface="Courier New"/>
                <a:cs typeface="Courier New"/>
                <a:sym typeface="Courier New"/>
              </a:rPr>
              <a:t>ticks</a:t>
            </a:r>
            <a:r>
              <a:rPr lang="en-US" sz="1400">
                <a:solidFill>
                  <a:schemeClr val="dk1"/>
                </a:solidFill>
                <a:latin typeface="Courier New"/>
                <a:ea typeface="Courier New"/>
                <a:cs typeface="Courier New"/>
                <a:sym typeface="Courier New"/>
              </a:rPr>
              <a:t> </a:t>
            </a:r>
            <a:r>
              <a:rPr b="1" lang="en-US" sz="1400">
                <a:solidFill>
                  <a:schemeClr val="dk1"/>
                </a:solidFill>
                <a:latin typeface="Courier New"/>
                <a:ea typeface="Courier New"/>
                <a:cs typeface="Courier New"/>
                <a:sym typeface="Courier New"/>
              </a:rPr>
              <a:t>Now</a:t>
            </a:r>
            <a:r>
              <a:rPr lang="en-US"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indent="431800" lvl="0" marL="25400" rtl="0" algn="l">
              <a:lnSpc>
                <a:spcPct val="115000"/>
              </a:lnSpc>
              <a:spcBef>
                <a:spcPts val="0"/>
              </a:spcBef>
              <a:spcAft>
                <a:spcPts val="0"/>
              </a:spcAft>
              <a:buNone/>
            </a:pPr>
            <a:r>
              <a:t/>
            </a:r>
            <a:endParaRPr sz="1400">
              <a:solidFill>
                <a:schemeClr val="dk1"/>
              </a:solidFill>
              <a:latin typeface="Courier New"/>
              <a:ea typeface="Courier New"/>
              <a:cs typeface="Courier New"/>
              <a:sym typeface="Courier New"/>
            </a:endParaRPr>
          </a:p>
          <a:p>
            <a:pPr indent="431800" lvl="0" marL="25400" rtl="0" algn="l">
              <a:lnSpc>
                <a:spcPct val="115000"/>
              </a:lnSpc>
              <a:spcBef>
                <a:spcPts val="0"/>
              </a:spcBef>
              <a:spcAft>
                <a:spcPts val="0"/>
              </a:spcAft>
              <a:buNone/>
            </a:pPr>
            <a:r>
              <a:rPr lang="en-US" sz="1400">
                <a:solidFill>
                  <a:schemeClr val="dk1"/>
                </a:solidFill>
                <a:latin typeface="Courier New"/>
                <a:ea typeface="Courier New"/>
                <a:cs typeface="Courier New"/>
                <a:sym typeface="Courier New"/>
              </a:rPr>
              <a:t>Devuelve el valor del contador de ticks del Timer. Se inicializa con TimerInit()</a:t>
            </a:r>
            <a:endParaRPr sz="1400">
              <a:solidFill>
                <a:schemeClr val="dk1"/>
              </a:solidFill>
              <a:latin typeface="Courier New"/>
              <a:ea typeface="Courier New"/>
              <a:cs typeface="Courier New"/>
              <a:sym typeface="Courier New"/>
            </a:endParaRPr>
          </a:p>
          <a:p>
            <a:pPr indent="431800" lvl="0" marL="25400" rtl="0" algn="l">
              <a:lnSpc>
                <a:spcPct val="115000"/>
              </a:lnSpc>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b="1" lang="en-US" sz="1400">
                <a:solidFill>
                  <a:schemeClr val="dk1"/>
                </a:solidFill>
                <a:latin typeface="Courier New"/>
                <a:ea typeface="Courier New"/>
                <a:cs typeface="Courier New"/>
                <a:sym typeface="Courier New"/>
              </a:rPr>
              <a:t>void</a:t>
            </a:r>
            <a:r>
              <a:rPr lang="en-US" sz="1400">
                <a:solidFill>
                  <a:schemeClr val="dk1"/>
                </a:solidFill>
                <a:latin typeface="Courier New"/>
                <a:ea typeface="Courier New"/>
                <a:cs typeface="Courier New"/>
                <a:sym typeface="Courier New"/>
              </a:rPr>
              <a:t> </a:t>
            </a:r>
            <a:r>
              <a:rPr b="1" lang="en-US" sz="1400">
                <a:solidFill>
                  <a:schemeClr val="dk1"/>
                </a:solidFill>
                <a:latin typeface="Courier New"/>
                <a:ea typeface="Courier New"/>
                <a:cs typeface="Courier New"/>
                <a:sym typeface="Courier New"/>
              </a:rPr>
              <a:t>Sleep</a:t>
            </a:r>
            <a:r>
              <a:rPr lang="en-US" sz="1400">
                <a:solidFill>
                  <a:schemeClr val="dk1"/>
                </a:solidFill>
                <a:latin typeface="Courier New"/>
                <a:ea typeface="Courier New"/>
                <a:cs typeface="Courier New"/>
                <a:sym typeface="Courier New"/>
              </a:rPr>
              <a:t>(</a:t>
            </a:r>
            <a:r>
              <a:rPr b="1" lang="en-US" sz="1400">
                <a:solidFill>
                  <a:schemeClr val="dk1"/>
                </a:solidFill>
                <a:latin typeface="Courier New"/>
                <a:ea typeface="Courier New"/>
                <a:cs typeface="Courier New"/>
                <a:sym typeface="Courier New"/>
              </a:rPr>
              <a:t>ticks</a:t>
            </a:r>
            <a:r>
              <a:rPr lang="en-US" sz="1400">
                <a:solidFill>
                  <a:schemeClr val="dk1"/>
                </a:solidFill>
                <a:latin typeface="Courier New"/>
                <a:ea typeface="Courier New"/>
                <a:cs typeface="Courier New"/>
                <a:sym typeface="Courier New"/>
              </a:rPr>
              <a:t> dt);</a:t>
            </a:r>
            <a:endParaRPr sz="1400">
              <a:solidFill>
                <a:schemeClr val="dk1"/>
              </a:solidFill>
              <a:latin typeface="Courier New"/>
              <a:ea typeface="Courier New"/>
              <a:cs typeface="Courier New"/>
              <a:sym typeface="Courier New"/>
            </a:endParaRPr>
          </a:p>
          <a:p>
            <a:pPr indent="431800" lvl="0" marL="25400" rtl="0" algn="l">
              <a:lnSpc>
                <a:spcPct val="115000"/>
              </a:lnSpc>
              <a:spcBef>
                <a:spcPts val="0"/>
              </a:spcBef>
              <a:spcAft>
                <a:spcPts val="0"/>
              </a:spcAft>
              <a:buNone/>
            </a:pPr>
            <a:r>
              <a:t/>
            </a:r>
            <a:endParaRPr sz="1400">
              <a:solidFill>
                <a:schemeClr val="dk1"/>
              </a:solidFill>
              <a:latin typeface="Courier New"/>
              <a:ea typeface="Courier New"/>
              <a:cs typeface="Courier New"/>
              <a:sym typeface="Courier New"/>
            </a:endParaRPr>
          </a:p>
          <a:p>
            <a:pPr indent="431800" lvl="0" marL="25400" rtl="0" algn="l">
              <a:lnSpc>
                <a:spcPct val="115000"/>
              </a:lnSpc>
              <a:spcBef>
                <a:spcPts val="0"/>
              </a:spcBef>
              <a:spcAft>
                <a:spcPts val="0"/>
              </a:spcAft>
              <a:buNone/>
            </a:pPr>
            <a:r>
              <a:rPr lang="en-US" sz="1400">
                <a:solidFill>
                  <a:schemeClr val="dk1"/>
                </a:solidFill>
                <a:latin typeface="Courier New"/>
                <a:ea typeface="Courier New"/>
                <a:cs typeface="Courier New"/>
                <a:sym typeface="Courier New"/>
              </a:rPr>
              <a:t>Función bloqueante que espera </a:t>
            </a:r>
            <a:r>
              <a:rPr i="1" lang="en-US" sz="1400">
                <a:solidFill>
                  <a:schemeClr val="dk1"/>
                </a:solidFill>
                <a:latin typeface="Courier New"/>
                <a:ea typeface="Courier New"/>
                <a:cs typeface="Courier New"/>
                <a:sym typeface="Courier New"/>
              </a:rPr>
              <a:t>dt </a:t>
            </a:r>
            <a:r>
              <a:rPr lang="en-US" sz="1400">
                <a:solidFill>
                  <a:schemeClr val="dk1"/>
                </a:solidFill>
                <a:latin typeface="Courier New"/>
                <a:ea typeface="Courier New"/>
                <a:cs typeface="Courier New"/>
                <a:sym typeface="Courier New"/>
              </a:rPr>
              <a:t>ticks.</a:t>
            </a:r>
            <a:endParaRPr sz="1400">
              <a:solidFill>
                <a:schemeClr val="dk1"/>
              </a:solidFill>
              <a:latin typeface="Courier New"/>
              <a:ea typeface="Courier New"/>
              <a:cs typeface="Courier New"/>
              <a:sym typeface="Courier New"/>
            </a:endParaRPr>
          </a:p>
          <a:p>
            <a:pPr indent="431800" lvl="0" marL="25400" rtl="0" algn="l">
              <a:lnSpc>
                <a:spcPct val="115000"/>
              </a:lnSpc>
              <a:spcBef>
                <a:spcPts val="0"/>
              </a:spcBef>
              <a:spcAft>
                <a:spcPts val="0"/>
              </a:spcAft>
              <a:buNone/>
            </a:pPr>
            <a:r>
              <a:t/>
            </a:r>
            <a:endParaRPr sz="1400">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1"/>
          <p:cNvSpPr txBox="1"/>
          <p:nvPr>
            <p:ph type="title"/>
          </p:nvPr>
        </p:nvSpPr>
        <p:spPr>
          <a:xfrm>
            <a:off x="525375" y="661150"/>
            <a:ext cx="8031300" cy="83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sz="600"/>
              <a:t> </a:t>
            </a:r>
            <a:r>
              <a:rPr b="1" lang="en-US" sz="3800">
                <a:solidFill>
                  <a:srgbClr val="FFFFFF"/>
                </a:solidFill>
                <a:latin typeface="Bai Jamjuree"/>
                <a:ea typeface="Bai Jamjuree"/>
                <a:cs typeface="Bai Jamjuree"/>
                <a:sym typeface="Bai Jamjuree"/>
              </a:rPr>
              <a:t>Timer - Resumen Funcionamiento</a:t>
            </a:r>
            <a:endParaRPr b="1" sz="3800">
              <a:solidFill>
                <a:srgbClr val="FFFFFF"/>
              </a:solidFill>
              <a:latin typeface="Bai Jamjuree"/>
              <a:ea typeface="Bai Jamjuree"/>
              <a:cs typeface="Bai Jamjuree"/>
              <a:sym typeface="Bai Jamjuree"/>
            </a:endParaRPr>
          </a:p>
          <a:p>
            <a:pPr indent="0" lvl="0" marL="0" rtl="0" algn="l">
              <a:spcBef>
                <a:spcPts val="0"/>
              </a:spcBef>
              <a:spcAft>
                <a:spcPts val="0"/>
              </a:spcAft>
              <a:buNone/>
            </a:pPr>
            <a:r>
              <a:t/>
            </a:r>
            <a:endParaRPr/>
          </a:p>
        </p:txBody>
      </p:sp>
      <p:pic>
        <p:nvPicPr>
          <p:cNvPr id="401" name="Google Shape;401;p61" title="Timer Diagram.drawio (4).png"/>
          <p:cNvPicPr preferRelativeResize="0"/>
          <p:nvPr/>
        </p:nvPicPr>
        <p:blipFill>
          <a:blip r:embed="rId3">
            <a:alphaModFix/>
          </a:blip>
          <a:stretch>
            <a:fillRect/>
          </a:stretch>
        </p:blipFill>
        <p:spPr>
          <a:xfrm>
            <a:off x="430975" y="1666700"/>
            <a:ext cx="8220075" cy="3067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ph idx="1" type="subTitle"/>
          </p:nvPr>
        </p:nvSpPr>
        <p:spPr>
          <a:xfrm>
            <a:off x="985350" y="1788950"/>
            <a:ext cx="7173300" cy="2950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20000"/>
              </a:lnSpc>
              <a:spcBef>
                <a:spcPts val="0"/>
              </a:spcBef>
              <a:spcAft>
                <a:spcPts val="0"/>
              </a:spcAft>
              <a:buNone/>
            </a:pPr>
            <a:r>
              <a:rPr lang="en-US" sz="1600">
                <a:solidFill>
                  <a:schemeClr val="dk1"/>
                </a:solidFill>
                <a:latin typeface="Calibri"/>
                <a:ea typeface="Calibri"/>
                <a:cs typeface="Calibri"/>
                <a:sym typeface="Calibri"/>
              </a:rPr>
              <a:t>Se implementa un sistema embebido sobre la FRDM-K64F que permite identificar usuarios, validando su acceso mediante el uso de un </a:t>
            </a:r>
            <a:r>
              <a:rPr lang="en-US" sz="1600">
                <a:solidFill>
                  <a:schemeClr val="dk1"/>
                </a:solidFill>
                <a:latin typeface="Calibri"/>
                <a:ea typeface="Calibri"/>
                <a:cs typeface="Calibri"/>
                <a:sym typeface="Calibri"/>
              </a:rPr>
              <a:t>lector de banda magnética para el identificar el ID (o ingreso manual de 8 dígitos), y un </a:t>
            </a:r>
            <a:r>
              <a:rPr lang="en-US" sz="1600">
                <a:solidFill>
                  <a:schemeClr val="dk1"/>
                </a:solidFill>
                <a:latin typeface="Calibri"/>
                <a:ea typeface="Calibri"/>
                <a:cs typeface="Calibri"/>
                <a:sym typeface="Calibri"/>
              </a:rPr>
              <a:t>PIN ingresado por el usuario (de 4 o 5 dígitos).</a:t>
            </a:r>
            <a:endParaRPr sz="1600">
              <a:solidFill>
                <a:schemeClr val="dk1"/>
              </a:solidFill>
              <a:latin typeface="Calibri"/>
              <a:ea typeface="Calibri"/>
              <a:cs typeface="Calibri"/>
              <a:sym typeface="Calibri"/>
            </a:endParaRPr>
          </a:p>
          <a:p>
            <a:pPr indent="0" lvl="0" marL="0" rtl="0" algn="l">
              <a:lnSpc>
                <a:spcPct val="120000"/>
              </a:lnSpc>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20000"/>
              </a:lnSpc>
              <a:spcBef>
                <a:spcPts val="0"/>
              </a:spcBef>
              <a:spcAft>
                <a:spcPts val="0"/>
              </a:spcAft>
              <a:buNone/>
            </a:pPr>
            <a:r>
              <a:rPr lang="en-US" sz="1600">
                <a:solidFill>
                  <a:schemeClr val="dk1"/>
                </a:solidFill>
                <a:latin typeface="Calibri"/>
                <a:ea typeface="Calibri"/>
                <a:cs typeface="Calibri"/>
                <a:sym typeface="Calibri"/>
              </a:rPr>
              <a:t>Se integran múltiples periféricos: lector de banda, un encoder rotativo con pulsador, y un display de 4 dígitos de 7 segmentos controlado por shift registers.</a:t>
            </a:r>
            <a:endParaRPr sz="1600">
              <a:solidFill>
                <a:schemeClr val="dk1"/>
              </a:solidFill>
              <a:latin typeface="Calibri"/>
              <a:ea typeface="Calibri"/>
              <a:cs typeface="Calibri"/>
              <a:sym typeface="Calibri"/>
            </a:endParaRPr>
          </a:p>
          <a:p>
            <a:pPr indent="0" lvl="0" marL="0" rtl="0" algn="l">
              <a:lnSpc>
                <a:spcPct val="120000"/>
              </a:lnSpc>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20000"/>
              </a:lnSpc>
              <a:spcBef>
                <a:spcPts val="0"/>
              </a:spcBef>
              <a:spcAft>
                <a:spcPts val="0"/>
              </a:spcAft>
              <a:buNone/>
            </a:pPr>
            <a:r>
              <a:rPr lang="en-US" sz="1600">
                <a:solidFill>
                  <a:schemeClr val="dk1"/>
                </a:solidFill>
                <a:latin typeface="Calibri"/>
                <a:ea typeface="Calibri"/>
                <a:cs typeface="Calibri"/>
                <a:sym typeface="Calibri"/>
              </a:rPr>
              <a:t>El objetivo principal del proyecto es el acceso confiable al sistema, mediante chequeos de errores de lectura y/o de introducción de dígitos en el ID o PIN.</a:t>
            </a:r>
            <a:endParaRPr sz="1600">
              <a:solidFill>
                <a:schemeClr val="dk1"/>
              </a:solidFill>
              <a:latin typeface="Calibri"/>
              <a:ea typeface="Calibri"/>
              <a:cs typeface="Calibri"/>
              <a:sym typeface="Calibri"/>
            </a:endParaRPr>
          </a:p>
          <a:p>
            <a:pPr indent="0" lvl="0" marL="0" rtl="0" algn="l">
              <a:lnSpc>
                <a:spcPct val="120000"/>
              </a:lnSpc>
              <a:spcBef>
                <a:spcPts val="0"/>
              </a:spcBef>
              <a:spcAft>
                <a:spcPts val="0"/>
              </a:spcAft>
              <a:buNone/>
            </a:pPr>
            <a:r>
              <a:t/>
            </a:r>
            <a:endParaRPr sz="1600">
              <a:solidFill>
                <a:schemeClr val="dk1"/>
              </a:solidFill>
              <a:latin typeface="Calibri"/>
              <a:ea typeface="Calibri"/>
              <a:cs typeface="Calibri"/>
              <a:sym typeface="Calibri"/>
            </a:endParaRPr>
          </a:p>
          <a:p>
            <a:pPr indent="0" lvl="0" marL="0" rtl="0" algn="l">
              <a:lnSpc>
                <a:spcPct val="120000"/>
              </a:lnSpc>
              <a:spcBef>
                <a:spcPts val="0"/>
              </a:spcBef>
              <a:spcAft>
                <a:spcPts val="0"/>
              </a:spcAft>
              <a:buNone/>
            </a:pPr>
            <a:r>
              <a:rPr lang="en-US" sz="1600">
                <a:solidFill>
                  <a:schemeClr val="dk1"/>
                </a:solidFill>
                <a:latin typeface="Calibri"/>
                <a:ea typeface="Calibri"/>
                <a:cs typeface="Calibri"/>
                <a:sym typeface="Calibri"/>
              </a:rPr>
              <a:t>Se busca que solamente </a:t>
            </a:r>
            <a:r>
              <a:rPr lang="en-US" sz="1600">
                <a:solidFill>
                  <a:schemeClr val="dk1"/>
                </a:solidFill>
                <a:latin typeface="Calibri"/>
                <a:ea typeface="Calibri"/>
                <a:cs typeface="Calibri"/>
                <a:sym typeface="Calibri"/>
              </a:rPr>
              <a:t>pueda ser posible el acceso al pestillo eléctrico, o en este caso, encender el LED por 5 segundos, </a:t>
            </a:r>
            <a:r>
              <a:rPr lang="en-US" sz="1600">
                <a:solidFill>
                  <a:schemeClr val="dk1"/>
                </a:solidFill>
                <a:latin typeface="Calibri"/>
                <a:ea typeface="Calibri"/>
                <a:cs typeface="Calibri"/>
                <a:sym typeface="Calibri"/>
              </a:rPr>
              <a:t>si se obtuvieron todos los datos correctos.</a:t>
            </a:r>
            <a:endParaRPr sz="1600">
              <a:solidFill>
                <a:schemeClr val="dk1"/>
              </a:solidFill>
              <a:latin typeface="Calibri"/>
              <a:ea typeface="Calibri"/>
              <a:cs typeface="Calibri"/>
              <a:sym typeface="Calibri"/>
            </a:endParaRPr>
          </a:p>
        </p:txBody>
      </p:sp>
      <p:sp>
        <p:nvSpPr>
          <p:cNvPr id="107" name="Google Shape;107;p26"/>
          <p:cNvSpPr txBox="1"/>
          <p:nvPr>
            <p:ph type="title"/>
          </p:nvPr>
        </p:nvSpPr>
        <p:spPr>
          <a:xfrm>
            <a:off x="1431000" y="295250"/>
            <a:ext cx="6282000" cy="14937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113636"/>
              <a:buFont typeface="Bai Jamjuree"/>
              <a:buNone/>
            </a:pPr>
            <a:r>
              <a:rPr b="1" lang="en-US" sz="4400" u="none" strike="noStrike">
                <a:solidFill>
                  <a:schemeClr val="dk1"/>
                </a:solidFill>
                <a:latin typeface="Bai Jamjuree"/>
                <a:ea typeface="Bai Jamjuree"/>
                <a:cs typeface="Bai Jamjuree"/>
                <a:sym typeface="Bai Jamjuree"/>
              </a:rPr>
              <a:t>Objetivos del trabajo práctico</a:t>
            </a:r>
            <a:endParaRPr b="0" sz="4400" u="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2">
            <a:hlinkClick action="ppaction://hlinksldjump" r:id="rId3"/>
          </p:cNvPr>
          <p:cNvSpPr txBox="1"/>
          <p:nvPr>
            <p:ph type="title"/>
          </p:nvPr>
        </p:nvSpPr>
        <p:spPr>
          <a:xfrm>
            <a:off x="1385550" y="1628850"/>
            <a:ext cx="6372900" cy="1885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200"/>
              <a:buFont typeface="Bai Jamjuree"/>
              <a:buNone/>
            </a:pPr>
            <a:r>
              <a:rPr b="1" lang="en-US" sz="5000">
                <a:solidFill>
                  <a:schemeClr val="dk1"/>
                </a:solidFill>
                <a:latin typeface="Bai Jamjuree"/>
                <a:ea typeface="Bai Jamjuree"/>
                <a:cs typeface="Bai Jamjuree"/>
                <a:sym typeface="Bai Jamjuree"/>
              </a:rPr>
              <a:t>VOLVER AL HUB</a:t>
            </a:r>
            <a:endParaRPr b="0" i="0" sz="50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3"/>
          <p:cNvSpPr txBox="1"/>
          <p:nvPr>
            <p:ph idx="1" type="subTitle"/>
          </p:nvPr>
        </p:nvSpPr>
        <p:spPr>
          <a:xfrm>
            <a:off x="2557800" y="2237500"/>
            <a:ext cx="5645400" cy="1895100"/>
          </a:xfrm>
          <a:prstGeom prst="rect">
            <a:avLst/>
          </a:prstGeom>
          <a:noFill/>
          <a:ln>
            <a:noFill/>
          </a:ln>
        </p:spPr>
        <p:txBody>
          <a:bodyPr anchorCtr="0" anchor="t" bIns="91425" lIns="91425" spcFirstLastPara="1" rIns="91425" wrap="square" tIns="91425">
            <a:normAutofit/>
          </a:bodyPr>
          <a:lstStyle/>
          <a:p>
            <a:pPr indent="0" lvl="0" marL="0" marR="0" rtl="0" algn="l">
              <a:lnSpc>
                <a:spcPct val="120000"/>
              </a:lnSpc>
              <a:spcBef>
                <a:spcPts val="0"/>
              </a:spcBef>
              <a:spcAft>
                <a:spcPts val="0"/>
              </a:spcAft>
              <a:buNone/>
            </a:pPr>
            <a:r>
              <a:rPr lang="en-US" sz="1600">
                <a:solidFill>
                  <a:schemeClr val="dk1"/>
                </a:solidFill>
                <a:latin typeface="Calibri"/>
                <a:ea typeface="Calibri"/>
                <a:cs typeface="Calibri"/>
                <a:sym typeface="Calibri"/>
              </a:rPr>
              <a:t>Systick es el timer del núcleo ARM Cortex-M. Se puede configurar a una frecuencia fija para que en cada “tick”, dispare una interrupción. Este permite registrar una función callback global que se invoca en cada interrupción.</a:t>
            </a:r>
            <a:endParaRPr sz="1600">
              <a:solidFill>
                <a:schemeClr val="dk1"/>
              </a:solidFill>
              <a:latin typeface="Calibri"/>
              <a:ea typeface="Calibri"/>
              <a:cs typeface="Calibri"/>
              <a:sym typeface="Calibri"/>
            </a:endParaRPr>
          </a:p>
          <a:p>
            <a:pPr indent="0" lvl="0" marL="0" marR="0" rtl="0" algn="r">
              <a:lnSpc>
                <a:spcPct val="120000"/>
              </a:lnSpc>
              <a:spcBef>
                <a:spcPts val="0"/>
              </a:spcBef>
              <a:spcAft>
                <a:spcPts val="0"/>
              </a:spcAft>
              <a:buNone/>
            </a:pPr>
            <a:r>
              <a:rPr lang="en-US" sz="1600">
                <a:solidFill>
                  <a:schemeClr val="dk1"/>
                </a:solidFill>
                <a:latin typeface="Calibri"/>
                <a:ea typeface="Calibri"/>
                <a:cs typeface="Calibri"/>
                <a:sym typeface="Calibri"/>
              </a:rPr>
              <a:t>SysTick_Handler → llama a sysTickCallback()). </a:t>
            </a:r>
            <a:endParaRPr sz="1600">
              <a:solidFill>
                <a:schemeClr val="dk1"/>
              </a:solidFill>
              <a:latin typeface="Calibri"/>
              <a:ea typeface="Calibri"/>
              <a:cs typeface="Calibri"/>
              <a:sym typeface="Calibri"/>
            </a:endParaRPr>
          </a:p>
          <a:p>
            <a:pPr indent="0" lvl="0" marL="0" rtl="0" algn="r">
              <a:lnSpc>
                <a:spcPct val="120000"/>
              </a:lnSpc>
              <a:spcBef>
                <a:spcPts val="0"/>
              </a:spcBef>
              <a:spcAft>
                <a:spcPts val="0"/>
              </a:spcAft>
              <a:buNone/>
            </a:pPr>
            <a:r>
              <a:rPr lang="en-US" sz="1600">
                <a:solidFill>
                  <a:schemeClr val="dk1"/>
                </a:solidFill>
                <a:latin typeface="Calibri"/>
                <a:ea typeface="Calibri"/>
                <a:cs typeface="Calibri"/>
                <a:sym typeface="Calibri"/>
              </a:rPr>
              <a:t>Configurado a 50 kHz → 20 µs por tick. </a:t>
            </a:r>
            <a:endParaRPr sz="1600">
              <a:solidFill>
                <a:schemeClr val="dk1"/>
              </a:solidFill>
              <a:latin typeface="Calibri"/>
              <a:ea typeface="Calibri"/>
              <a:cs typeface="Calibri"/>
              <a:sym typeface="Calibri"/>
            </a:endParaRPr>
          </a:p>
        </p:txBody>
      </p:sp>
      <p:sp>
        <p:nvSpPr>
          <p:cNvPr id="412" name="Google Shape;412;p63"/>
          <p:cNvSpPr txBox="1"/>
          <p:nvPr>
            <p:ph type="title"/>
          </p:nvPr>
        </p:nvSpPr>
        <p:spPr>
          <a:xfrm>
            <a:off x="940800" y="326900"/>
            <a:ext cx="7262400" cy="1847400"/>
          </a:xfrm>
          <a:prstGeom prst="rect">
            <a:avLst/>
          </a:prstGeom>
          <a:noFill/>
          <a:ln>
            <a:noFill/>
          </a:ln>
        </p:spPr>
        <p:txBody>
          <a:bodyPr anchorCtr="0" anchor="b" bIns="91425" lIns="91425" spcFirstLastPara="1" rIns="91425" wrap="square" tIns="91425">
            <a:normAutofit fontScale="90000"/>
          </a:bodyPr>
          <a:lstStyle/>
          <a:p>
            <a:pPr indent="0" lvl="0" marL="0" rtl="0" algn="r">
              <a:lnSpc>
                <a:spcPct val="100000"/>
              </a:lnSpc>
              <a:spcBef>
                <a:spcPts val="0"/>
              </a:spcBef>
              <a:spcAft>
                <a:spcPts val="0"/>
              </a:spcAft>
              <a:buClr>
                <a:schemeClr val="dk1"/>
              </a:buClr>
              <a:buSzPct val="100000"/>
              <a:buFont typeface="Bai Jamjuree"/>
              <a:buNone/>
            </a:pPr>
            <a:r>
              <a:rPr b="1" lang="en-US" sz="5000">
                <a:solidFill>
                  <a:schemeClr val="dk1"/>
                </a:solidFill>
                <a:latin typeface="Bai Jamjuree"/>
                <a:ea typeface="Bai Jamjuree"/>
                <a:cs typeface="Bai Jamjuree"/>
                <a:sym typeface="Bai Jamjuree"/>
              </a:rPr>
              <a:t>SysTick</a:t>
            </a:r>
            <a:r>
              <a:rPr b="1" lang="en-US" sz="5000" u="none" strike="noStrike">
                <a:solidFill>
                  <a:schemeClr val="dk1"/>
                </a:solidFill>
                <a:latin typeface="Bai Jamjuree"/>
                <a:ea typeface="Bai Jamjuree"/>
                <a:cs typeface="Bai Jamjuree"/>
                <a:sym typeface="Bai Jamjuree"/>
              </a:rPr>
              <a:t>: Funcionamiento y características</a:t>
            </a:r>
            <a:endParaRPr b="0" sz="5000" u="none" strike="noStrike">
              <a:solidFill>
                <a:schemeClr val="dk1"/>
              </a:solidFill>
              <a:latin typeface="Arial"/>
              <a:ea typeface="Arial"/>
              <a:cs typeface="Arial"/>
              <a:sym typeface="Arial"/>
            </a:endParaRPr>
          </a:p>
        </p:txBody>
      </p:sp>
      <p:grpSp>
        <p:nvGrpSpPr>
          <p:cNvPr id="413" name="Google Shape;413;p63"/>
          <p:cNvGrpSpPr/>
          <p:nvPr/>
        </p:nvGrpSpPr>
        <p:grpSpPr>
          <a:xfrm>
            <a:off x="340425" y="326902"/>
            <a:ext cx="394500" cy="389700"/>
            <a:chOff x="773375" y="1712527"/>
            <a:chExt cx="394500" cy="389700"/>
          </a:xfrm>
        </p:grpSpPr>
        <p:sp>
          <p:nvSpPr>
            <p:cNvPr id="414" name="Google Shape;414;p63">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5" name="Google Shape;415;p63"/>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4"/>
          <p:cNvSpPr txBox="1"/>
          <p:nvPr>
            <p:ph type="title"/>
          </p:nvPr>
        </p:nvSpPr>
        <p:spPr>
          <a:xfrm>
            <a:off x="3601797" y="314127"/>
            <a:ext cx="5084700" cy="128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5000"/>
              <a:buFont typeface="Bai Jamjuree"/>
              <a:buNone/>
            </a:pPr>
            <a:r>
              <a:rPr b="1" lang="en-US" sz="5000">
                <a:solidFill>
                  <a:schemeClr val="dk1"/>
                </a:solidFill>
                <a:latin typeface="Bai Jamjuree"/>
                <a:ea typeface="Bai Jamjuree"/>
                <a:cs typeface="Bai Jamjuree"/>
                <a:sym typeface="Bai Jamjuree"/>
              </a:rPr>
              <a:t>SysTick Driver </a:t>
            </a:r>
            <a:endParaRPr sz="5000">
              <a:solidFill>
                <a:schemeClr val="dk1"/>
              </a:solidFill>
            </a:endParaRPr>
          </a:p>
          <a:p>
            <a:pPr indent="0" lvl="0" marL="0" rtl="0" algn="l">
              <a:spcBef>
                <a:spcPts val="0"/>
              </a:spcBef>
              <a:spcAft>
                <a:spcPts val="0"/>
              </a:spcAft>
              <a:buNone/>
            </a:pPr>
            <a:r>
              <a:t/>
            </a:r>
            <a:endParaRPr/>
          </a:p>
        </p:txBody>
      </p:sp>
      <p:sp>
        <p:nvSpPr>
          <p:cNvPr id="421" name="Google Shape;421;p64"/>
          <p:cNvSpPr txBox="1"/>
          <p:nvPr>
            <p:ph idx="1" type="body"/>
          </p:nvPr>
        </p:nvSpPr>
        <p:spPr>
          <a:xfrm>
            <a:off x="457350" y="1681118"/>
            <a:ext cx="8229300" cy="29997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sz="1400">
                <a:solidFill>
                  <a:schemeClr val="dk1"/>
                </a:solidFill>
                <a:latin typeface="Courier New"/>
                <a:ea typeface="Courier New"/>
                <a:cs typeface="Courier New"/>
                <a:sym typeface="Courier New"/>
              </a:rPr>
              <a:t>bool </a:t>
            </a:r>
            <a:r>
              <a:rPr b="1" lang="en-US" sz="1400">
                <a:solidFill>
                  <a:schemeClr val="dk1"/>
                </a:solidFill>
                <a:latin typeface="Courier New"/>
                <a:ea typeface="Courier New"/>
                <a:cs typeface="Courier New"/>
                <a:sym typeface="Courier New"/>
              </a:rPr>
              <a:t>SysTick_Init</a:t>
            </a:r>
            <a:r>
              <a:rPr lang="en-US" sz="1400">
                <a:solidFill>
                  <a:schemeClr val="dk1"/>
                </a:solidFill>
                <a:latin typeface="Courier New"/>
                <a:ea typeface="Courier New"/>
                <a:cs typeface="Courier New"/>
                <a:sym typeface="Courier New"/>
              </a:rPr>
              <a:t> (</a:t>
            </a:r>
            <a:r>
              <a:rPr b="1" lang="en-US" sz="1400">
                <a:solidFill>
                  <a:schemeClr val="dk1"/>
                </a:solidFill>
                <a:latin typeface="Courier New"/>
                <a:ea typeface="Courier New"/>
                <a:cs typeface="Courier New"/>
                <a:sym typeface="Courier New"/>
              </a:rPr>
              <a:t>void</a:t>
            </a:r>
            <a:r>
              <a:rPr lang="en-US" sz="1400">
                <a:solidFill>
                  <a:schemeClr val="dk1"/>
                </a:solidFill>
                <a:latin typeface="Courier New"/>
                <a:ea typeface="Courier New"/>
                <a:cs typeface="Courier New"/>
                <a:sym typeface="Courier New"/>
              </a:rPr>
              <a:t> (*funcallback)(</a:t>
            </a:r>
            <a:r>
              <a:rPr b="1" lang="en-US" sz="1400">
                <a:solidFill>
                  <a:schemeClr val="dk1"/>
                </a:solidFill>
                <a:latin typeface="Courier New"/>
                <a:ea typeface="Courier New"/>
                <a:cs typeface="Courier New"/>
                <a:sym typeface="Courier New"/>
              </a:rPr>
              <a:t>void</a:t>
            </a:r>
            <a:r>
              <a:rPr lang="en-US" sz="1400">
                <a:solidFill>
                  <a:schemeClr val="dk1"/>
                </a:solidFill>
                <a:latin typeface="Courier New"/>
                <a:ea typeface="Courier New"/>
                <a:cs typeface="Courier New"/>
                <a:sym typeface="Courier New"/>
              </a:rPr>
              <a:t>), </a:t>
            </a:r>
            <a:r>
              <a:rPr b="1" lang="en-US" sz="1400">
                <a:solidFill>
                  <a:schemeClr val="dk1"/>
                </a:solidFill>
                <a:latin typeface="Courier New"/>
                <a:ea typeface="Courier New"/>
                <a:cs typeface="Courier New"/>
                <a:sym typeface="Courier New"/>
              </a:rPr>
              <a:t>uint64_t</a:t>
            </a:r>
            <a:r>
              <a:rPr lang="en-US" sz="1400">
                <a:solidFill>
                  <a:schemeClr val="dk1"/>
                </a:solidFill>
                <a:latin typeface="Courier New"/>
                <a:ea typeface="Courier New"/>
                <a:cs typeface="Courier New"/>
                <a:sym typeface="Courier New"/>
              </a:rPr>
              <a:t> freqHz);</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400">
                <a:solidFill>
                  <a:schemeClr val="dk1"/>
                </a:solidFill>
                <a:latin typeface="Courier New"/>
                <a:ea typeface="Courier New"/>
                <a:cs typeface="Courier New"/>
                <a:sym typeface="Courier New"/>
              </a:rPr>
              <a:t>Parametros:</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Courier New"/>
              <a:buChar char="-"/>
            </a:pPr>
            <a:r>
              <a:rPr lang="en-US" sz="1400">
                <a:solidFill>
                  <a:schemeClr val="dk1"/>
                </a:solidFill>
                <a:latin typeface="Courier New"/>
                <a:ea typeface="Courier New"/>
                <a:cs typeface="Courier New"/>
                <a:sym typeface="Courier New"/>
              </a:rPr>
              <a:t>Callback de SysTick</a:t>
            </a:r>
            <a:endParaRPr sz="1400">
              <a:solidFill>
                <a:schemeClr val="dk1"/>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Font typeface="Courier New"/>
              <a:buChar char="-"/>
            </a:pPr>
            <a:r>
              <a:rPr lang="en-US" sz="1400">
                <a:solidFill>
                  <a:schemeClr val="dk1"/>
                </a:solidFill>
                <a:latin typeface="Courier New"/>
                <a:ea typeface="Courier New"/>
                <a:cs typeface="Courier New"/>
                <a:sym typeface="Courier New"/>
              </a:rPr>
              <a:t>Frecuencia de SysTick en Hertz</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400">
                <a:solidFill>
                  <a:schemeClr val="dk1"/>
                </a:solidFill>
                <a:latin typeface="Courier New"/>
                <a:ea typeface="Courier New"/>
                <a:cs typeface="Courier New"/>
                <a:sym typeface="Courier New"/>
              </a:rPr>
              <a:t>Valor de retorno:</a:t>
            </a:r>
            <a:endParaRPr sz="14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lang="en-US" sz="1400">
                <a:solidFill>
                  <a:schemeClr val="dk1"/>
                </a:solidFill>
                <a:latin typeface="Courier New"/>
                <a:ea typeface="Courier New"/>
                <a:cs typeface="Courier New"/>
                <a:sym typeface="Courier New"/>
              </a:rPr>
              <a:t>Devuelve true la primera vez que el SysTick es inicializado. Configuraciones sucesivas son rechazadas</a:t>
            </a:r>
            <a:endParaRPr sz="1400">
              <a:solidFill>
                <a:schemeClr val="dk1"/>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5"/>
          <p:cNvSpPr txBox="1"/>
          <p:nvPr>
            <p:ph type="title"/>
          </p:nvPr>
        </p:nvSpPr>
        <p:spPr>
          <a:xfrm>
            <a:off x="389550" y="355875"/>
            <a:ext cx="6915000" cy="1377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Bai Jamjuree"/>
              <a:buNone/>
            </a:pPr>
            <a:r>
              <a:rPr b="1" lang="en-US" sz="5000">
                <a:solidFill>
                  <a:schemeClr val="dk1"/>
                </a:solidFill>
                <a:latin typeface="Bai Jamjuree"/>
                <a:ea typeface="Bai Jamjuree"/>
                <a:cs typeface="Bai Jamjuree"/>
                <a:sym typeface="Bai Jamjuree"/>
              </a:rPr>
              <a:t>SysTick</a:t>
            </a:r>
            <a:r>
              <a:rPr b="1" lang="en-US" sz="5000" u="none" strike="noStrike">
                <a:solidFill>
                  <a:schemeClr val="dk1"/>
                </a:solidFill>
                <a:latin typeface="Bai Jamjuree"/>
                <a:ea typeface="Bai Jamjuree"/>
                <a:cs typeface="Bai Jamjuree"/>
                <a:sym typeface="Bai Jamjuree"/>
              </a:rPr>
              <a:t>: </a:t>
            </a:r>
            <a:r>
              <a:rPr b="1" lang="en-US" sz="5000">
                <a:solidFill>
                  <a:schemeClr val="dk1"/>
                </a:solidFill>
                <a:latin typeface="Bai Jamjuree"/>
                <a:ea typeface="Bai Jamjuree"/>
                <a:cs typeface="Bai Jamjuree"/>
                <a:sym typeface="Bai Jamjuree"/>
              </a:rPr>
              <a:t>Timing de interrupciones</a:t>
            </a:r>
            <a:endParaRPr b="0" sz="5000" u="none" strike="noStrike">
              <a:solidFill>
                <a:schemeClr val="dk1"/>
              </a:solidFill>
              <a:latin typeface="Arial"/>
              <a:ea typeface="Arial"/>
              <a:cs typeface="Arial"/>
              <a:sym typeface="Arial"/>
            </a:endParaRPr>
          </a:p>
        </p:txBody>
      </p:sp>
      <p:grpSp>
        <p:nvGrpSpPr>
          <p:cNvPr id="427" name="Google Shape;427;p65"/>
          <p:cNvGrpSpPr/>
          <p:nvPr/>
        </p:nvGrpSpPr>
        <p:grpSpPr>
          <a:xfrm>
            <a:off x="8403675" y="355864"/>
            <a:ext cx="394500" cy="389700"/>
            <a:chOff x="773375" y="1712527"/>
            <a:chExt cx="394500" cy="389700"/>
          </a:xfrm>
        </p:grpSpPr>
        <p:sp>
          <p:nvSpPr>
            <p:cNvPr id="428" name="Google Shape;428;p65">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9" name="Google Shape;429;p65"/>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30" name="Google Shape;430;p65"/>
          <p:cNvSpPr txBox="1"/>
          <p:nvPr>
            <p:ph idx="1" type="subTitle"/>
          </p:nvPr>
        </p:nvSpPr>
        <p:spPr>
          <a:xfrm>
            <a:off x="405525" y="2048950"/>
            <a:ext cx="4163700" cy="2684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US" sz="1600">
                <a:solidFill>
                  <a:schemeClr val="dk1"/>
                </a:solidFill>
                <a:latin typeface="Noto Sans Symbols"/>
                <a:ea typeface="Noto Sans Symbols"/>
                <a:cs typeface="Noto Sans Symbols"/>
                <a:sym typeface="Noto Sans Symbols"/>
              </a:rPr>
              <a:t>Captura de las interrupciones periódicas del systick. A lo sumo, el tiempo dentro de la interrupción es de 10uS, en ningún momento se pierde una IRQ. La interrupción más corta dura 4us, lo que significa que el duty cycle promedio ronda el 25%.</a:t>
            </a:r>
            <a:endParaRPr sz="1600">
              <a:solidFill>
                <a:schemeClr val="dk1"/>
              </a:solidFill>
              <a:latin typeface="Noto Sans Symbols"/>
              <a:ea typeface="Noto Sans Symbols"/>
              <a:cs typeface="Noto Sans Symbols"/>
              <a:sym typeface="Noto Sans Symbols"/>
            </a:endParaRPr>
          </a:p>
        </p:txBody>
      </p:sp>
      <p:pic>
        <p:nvPicPr>
          <p:cNvPr id="431" name="Google Shape;431;p65" title="syst_isr.png"/>
          <p:cNvPicPr preferRelativeResize="0"/>
          <p:nvPr/>
        </p:nvPicPr>
        <p:blipFill rotWithShape="1">
          <a:blip r:embed="rId4">
            <a:alphaModFix/>
          </a:blip>
          <a:srcRect b="0" l="0" r="17491" t="0"/>
          <a:stretch/>
        </p:blipFill>
        <p:spPr>
          <a:xfrm>
            <a:off x="5037000" y="1885875"/>
            <a:ext cx="3523200" cy="2684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6">
            <a:hlinkClick action="ppaction://hlinksldjump" r:id="rId3"/>
          </p:cNvPr>
          <p:cNvSpPr txBox="1"/>
          <p:nvPr>
            <p:ph type="title"/>
          </p:nvPr>
        </p:nvSpPr>
        <p:spPr>
          <a:xfrm>
            <a:off x="1385550" y="1628850"/>
            <a:ext cx="6372900" cy="1885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200"/>
              <a:buFont typeface="Bai Jamjuree"/>
              <a:buNone/>
            </a:pPr>
            <a:r>
              <a:rPr b="1" lang="en-US" sz="5000">
                <a:solidFill>
                  <a:schemeClr val="dk1"/>
                </a:solidFill>
                <a:latin typeface="Bai Jamjuree"/>
                <a:ea typeface="Bai Jamjuree"/>
                <a:cs typeface="Bai Jamjuree"/>
                <a:sym typeface="Bai Jamjuree"/>
              </a:rPr>
              <a:t>VOLVER AL HUB</a:t>
            </a:r>
            <a:endParaRPr b="0" i="0" sz="5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idx="1" type="subTitle"/>
          </p:nvPr>
        </p:nvSpPr>
        <p:spPr>
          <a:xfrm>
            <a:off x="985350" y="1788950"/>
            <a:ext cx="7359000" cy="30960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20000"/>
              </a:lnSpc>
              <a:spcBef>
                <a:spcPts val="0"/>
              </a:spcBef>
              <a:spcAft>
                <a:spcPts val="0"/>
              </a:spcAft>
              <a:buNone/>
            </a:pPr>
            <a:r>
              <a:rPr lang="en-US" sz="1600">
                <a:solidFill>
                  <a:schemeClr val="dk1"/>
                </a:solidFill>
                <a:latin typeface="Calibri"/>
                <a:ea typeface="Calibri"/>
                <a:cs typeface="Calibri"/>
                <a:sym typeface="Calibri"/>
              </a:rPr>
              <a:t>Se lograron cumplir los siguientes objetivos: </a:t>
            </a:r>
            <a:endParaRPr sz="1600">
              <a:solidFill>
                <a:schemeClr val="dk1"/>
              </a:solidFill>
              <a:latin typeface="Calibri"/>
              <a:ea typeface="Calibri"/>
              <a:cs typeface="Calibri"/>
              <a:sym typeface="Calibri"/>
            </a:endParaRPr>
          </a:p>
          <a:p>
            <a:pPr indent="-322580" lvl="0" marL="457200" marR="0" rtl="0" algn="l">
              <a:lnSpc>
                <a:spcPct val="120000"/>
              </a:lnSpc>
              <a:spcBef>
                <a:spcPts val="0"/>
              </a:spcBef>
              <a:spcAft>
                <a:spcPts val="0"/>
              </a:spcAft>
              <a:buClr>
                <a:schemeClr val="dk1"/>
              </a:buClr>
              <a:buSzPct val="100000"/>
              <a:buFont typeface="Calibri"/>
              <a:buChar char="●"/>
            </a:pPr>
            <a:r>
              <a:rPr lang="en-US" sz="1600">
                <a:solidFill>
                  <a:schemeClr val="dk1"/>
                </a:solidFill>
                <a:latin typeface="Calibri"/>
                <a:ea typeface="Calibri"/>
                <a:cs typeface="Calibri"/>
                <a:sym typeface="Calibri"/>
              </a:rPr>
              <a:t>Ingreso de ID mediante lector de tarjeta o con encoder.</a:t>
            </a:r>
            <a:endParaRPr sz="1600">
              <a:solidFill>
                <a:schemeClr val="dk1"/>
              </a:solidFill>
              <a:latin typeface="Calibri"/>
              <a:ea typeface="Calibri"/>
              <a:cs typeface="Calibri"/>
              <a:sym typeface="Calibri"/>
            </a:endParaRPr>
          </a:p>
          <a:p>
            <a:pPr indent="-322580" lvl="0" marL="457200" marR="0" rtl="0" algn="l">
              <a:lnSpc>
                <a:spcPct val="120000"/>
              </a:lnSpc>
              <a:spcBef>
                <a:spcPts val="0"/>
              </a:spcBef>
              <a:spcAft>
                <a:spcPts val="0"/>
              </a:spcAft>
              <a:buClr>
                <a:schemeClr val="dk1"/>
              </a:buClr>
              <a:buSzPct val="100000"/>
              <a:buFont typeface="Calibri"/>
              <a:buChar char="●"/>
            </a:pPr>
            <a:r>
              <a:rPr lang="en-US" sz="1600">
                <a:solidFill>
                  <a:schemeClr val="dk1"/>
                </a:solidFill>
                <a:latin typeface="Calibri"/>
                <a:ea typeface="Calibri"/>
                <a:cs typeface="Calibri"/>
                <a:sym typeface="Calibri"/>
              </a:rPr>
              <a:t>Introducción de un PIN de 4 a 5 dígitos con encoder.</a:t>
            </a:r>
            <a:endParaRPr sz="1600">
              <a:solidFill>
                <a:schemeClr val="dk1"/>
              </a:solidFill>
              <a:latin typeface="Calibri"/>
              <a:ea typeface="Calibri"/>
              <a:cs typeface="Calibri"/>
              <a:sym typeface="Calibri"/>
            </a:endParaRPr>
          </a:p>
          <a:p>
            <a:pPr indent="-322580" lvl="0" marL="457200" marR="0" rtl="0" algn="l">
              <a:lnSpc>
                <a:spcPct val="120000"/>
              </a:lnSpc>
              <a:spcBef>
                <a:spcPts val="0"/>
              </a:spcBef>
              <a:spcAft>
                <a:spcPts val="0"/>
              </a:spcAft>
              <a:buClr>
                <a:schemeClr val="dk1"/>
              </a:buClr>
              <a:buSzPct val="100000"/>
              <a:buFont typeface="Calibri"/>
              <a:buChar char="●"/>
            </a:pPr>
            <a:r>
              <a:rPr lang="en-US" sz="1600">
                <a:solidFill>
                  <a:schemeClr val="dk1"/>
                </a:solidFill>
                <a:latin typeface="Calibri"/>
                <a:ea typeface="Calibri"/>
                <a:cs typeface="Calibri"/>
                <a:sym typeface="Calibri"/>
              </a:rPr>
              <a:t>ID y PIN son validados cada uno por separado</a:t>
            </a:r>
            <a:endParaRPr sz="1600">
              <a:solidFill>
                <a:schemeClr val="dk1"/>
              </a:solidFill>
              <a:latin typeface="Calibri"/>
              <a:ea typeface="Calibri"/>
              <a:cs typeface="Calibri"/>
              <a:sym typeface="Calibri"/>
            </a:endParaRPr>
          </a:p>
          <a:p>
            <a:pPr indent="-322580" lvl="1" marL="914400" marR="0" rtl="0" algn="l">
              <a:lnSpc>
                <a:spcPct val="120000"/>
              </a:lnSpc>
              <a:spcBef>
                <a:spcPts val="0"/>
              </a:spcBef>
              <a:spcAft>
                <a:spcPts val="0"/>
              </a:spcAft>
              <a:buClr>
                <a:schemeClr val="dk1"/>
              </a:buClr>
              <a:buSzPct val="100000"/>
              <a:buFont typeface="Calibri"/>
              <a:buChar char="○"/>
            </a:pPr>
            <a:r>
              <a:rPr lang="en-US" sz="1600">
                <a:solidFill>
                  <a:schemeClr val="dk1"/>
                </a:solidFill>
                <a:latin typeface="Calibri"/>
                <a:ea typeface="Calibri"/>
                <a:cs typeface="Calibri"/>
                <a:sym typeface="Calibri"/>
              </a:rPr>
              <a:t>Datos correctos: se activa el LED verde durante 5 segundos.</a:t>
            </a:r>
            <a:endParaRPr sz="1600">
              <a:solidFill>
                <a:schemeClr val="dk1"/>
              </a:solidFill>
              <a:latin typeface="Calibri"/>
              <a:ea typeface="Calibri"/>
              <a:cs typeface="Calibri"/>
              <a:sym typeface="Calibri"/>
            </a:endParaRPr>
          </a:p>
          <a:p>
            <a:pPr indent="-322580" lvl="1" marL="914400" marR="0" rtl="0" algn="l">
              <a:lnSpc>
                <a:spcPct val="120000"/>
              </a:lnSpc>
              <a:spcBef>
                <a:spcPts val="0"/>
              </a:spcBef>
              <a:spcAft>
                <a:spcPts val="0"/>
              </a:spcAft>
              <a:buClr>
                <a:schemeClr val="dk1"/>
              </a:buClr>
              <a:buSzPct val="100000"/>
              <a:buFont typeface="Calibri"/>
              <a:buChar char="○"/>
            </a:pPr>
            <a:r>
              <a:rPr lang="en-US" sz="1600">
                <a:solidFill>
                  <a:schemeClr val="dk1"/>
                </a:solidFill>
                <a:latin typeface="Calibri"/>
                <a:ea typeface="Calibri"/>
                <a:cs typeface="Calibri"/>
                <a:sym typeface="Calibri"/>
              </a:rPr>
              <a:t>En caso de ID o PIN no coincidente, se enciende un LED rojo (y vuelve a intentar).</a:t>
            </a:r>
            <a:endParaRPr sz="1600">
              <a:solidFill>
                <a:schemeClr val="dk1"/>
              </a:solidFill>
              <a:latin typeface="Calibri"/>
              <a:ea typeface="Calibri"/>
              <a:cs typeface="Calibri"/>
              <a:sym typeface="Calibri"/>
            </a:endParaRPr>
          </a:p>
          <a:p>
            <a:pPr indent="-322580" lvl="0" marL="457200" marR="0" rtl="0" algn="l">
              <a:lnSpc>
                <a:spcPct val="120000"/>
              </a:lnSpc>
              <a:spcBef>
                <a:spcPts val="0"/>
              </a:spcBef>
              <a:spcAft>
                <a:spcPts val="0"/>
              </a:spcAft>
              <a:buClr>
                <a:schemeClr val="dk1"/>
              </a:buClr>
              <a:buSzPct val="100000"/>
              <a:buFont typeface="Calibri"/>
              <a:buChar char="●"/>
            </a:pPr>
            <a:r>
              <a:rPr lang="en-US" sz="1600">
                <a:solidFill>
                  <a:schemeClr val="dk1"/>
                </a:solidFill>
                <a:latin typeface="Calibri"/>
                <a:ea typeface="Calibri"/>
                <a:cs typeface="Calibri"/>
                <a:sym typeface="Calibri"/>
              </a:rPr>
              <a:t>El usuario puede poder corregir errores de escritura, cancelar el intento de acceso, y ajustar la intensidad del display con el encoder. Se sugiere ver el manual de usuario para su uso.</a:t>
            </a:r>
            <a:endParaRPr sz="1600">
              <a:solidFill>
                <a:schemeClr val="dk1"/>
              </a:solidFill>
              <a:latin typeface="Calibri"/>
              <a:ea typeface="Calibri"/>
              <a:cs typeface="Calibri"/>
              <a:sym typeface="Calibri"/>
            </a:endParaRPr>
          </a:p>
          <a:p>
            <a:pPr indent="-322580" lvl="0" marL="457200" marR="0" rtl="0" algn="l">
              <a:lnSpc>
                <a:spcPct val="120000"/>
              </a:lnSpc>
              <a:spcBef>
                <a:spcPts val="0"/>
              </a:spcBef>
              <a:spcAft>
                <a:spcPts val="0"/>
              </a:spcAft>
              <a:buClr>
                <a:schemeClr val="dk1"/>
              </a:buClr>
              <a:buSzPct val="100000"/>
              <a:buFont typeface="Calibri"/>
              <a:buChar char="●"/>
            </a:pPr>
            <a:r>
              <a:rPr lang="en-US" sz="1600">
                <a:solidFill>
                  <a:schemeClr val="dk1"/>
                </a:solidFill>
                <a:latin typeface="Calibri"/>
                <a:ea typeface="Calibri"/>
                <a:cs typeface="Calibri"/>
                <a:sym typeface="Calibri"/>
              </a:rPr>
              <a:t>En el display, el ID se muestra de a 4 dígitos (se desplazan hacia la izquierda), mientras que el PIN permanece oculto, representado con guiones.</a:t>
            </a:r>
            <a:endParaRPr sz="1600">
              <a:solidFill>
                <a:schemeClr val="dk1"/>
              </a:solidFill>
              <a:latin typeface="Calibri"/>
              <a:ea typeface="Calibri"/>
              <a:cs typeface="Calibri"/>
              <a:sym typeface="Calibri"/>
            </a:endParaRPr>
          </a:p>
        </p:txBody>
      </p:sp>
      <p:sp>
        <p:nvSpPr>
          <p:cNvPr id="113" name="Google Shape;113;p27"/>
          <p:cNvSpPr txBox="1"/>
          <p:nvPr>
            <p:ph type="title"/>
          </p:nvPr>
        </p:nvSpPr>
        <p:spPr>
          <a:xfrm>
            <a:off x="1431000" y="295250"/>
            <a:ext cx="6282000" cy="14937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113636"/>
              <a:buFont typeface="Bai Jamjuree"/>
              <a:buNone/>
            </a:pPr>
            <a:r>
              <a:rPr b="1" lang="en-US" sz="4400">
                <a:solidFill>
                  <a:schemeClr val="dk1"/>
                </a:solidFill>
                <a:latin typeface="Bai Jamjuree"/>
                <a:ea typeface="Bai Jamjuree"/>
                <a:cs typeface="Bai Jamjuree"/>
                <a:sym typeface="Bai Jamjuree"/>
              </a:rPr>
              <a:t>Alcance </a:t>
            </a:r>
            <a:r>
              <a:rPr b="1" lang="en-US" sz="4400" u="none" strike="noStrike">
                <a:solidFill>
                  <a:schemeClr val="dk1"/>
                </a:solidFill>
                <a:latin typeface="Bai Jamjuree"/>
                <a:ea typeface="Bai Jamjuree"/>
                <a:cs typeface="Bai Jamjuree"/>
                <a:sym typeface="Bai Jamjuree"/>
              </a:rPr>
              <a:t>del trabajo práctico</a:t>
            </a:r>
            <a:endParaRPr b="0" sz="4400" u="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5210280" y="2762280"/>
            <a:ext cx="3704700" cy="1885800"/>
          </a:xfrm>
          <a:prstGeom prst="rect">
            <a:avLst/>
          </a:prstGeom>
          <a:noFill/>
          <a:ln>
            <a:noFill/>
          </a:ln>
        </p:spPr>
        <p:txBody>
          <a:bodyPr anchorCtr="0" anchor="b" bIns="91425" lIns="91425" spcFirstLastPara="1" rIns="91425" wrap="square" tIns="91425">
            <a:normAutofit/>
          </a:bodyPr>
          <a:lstStyle/>
          <a:p>
            <a:pPr indent="0" lvl="0" marL="0" marR="0" rtl="0" algn="r">
              <a:lnSpc>
                <a:spcPct val="100000"/>
              </a:lnSpc>
              <a:spcBef>
                <a:spcPts val="0"/>
              </a:spcBef>
              <a:spcAft>
                <a:spcPts val="0"/>
              </a:spcAft>
              <a:buClr>
                <a:schemeClr val="dk1"/>
              </a:buClr>
              <a:buSzPts val="3200"/>
              <a:buFont typeface="Bai Jamjuree"/>
              <a:buNone/>
            </a:pPr>
            <a:r>
              <a:rPr b="1" lang="en-US" sz="3200">
                <a:solidFill>
                  <a:schemeClr val="dk1"/>
                </a:solidFill>
                <a:latin typeface="Bai Jamjuree"/>
                <a:ea typeface="Bai Jamjuree"/>
                <a:cs typeface="Bai Jamjuree"/>
                <a:sym typeface="Bai Jamjuree"/>
              </a:rPr>
              <a:t>Explicación del funcionamiento de la aplicación</a:t>
            </a:r>
            <a:endParaRPr b="0" i="0" sz="3200" u="none" cap="none" strike="noStrike">
              <a:solidFill>
                <a:schemeClr val="dk1"/>
              </a:solidFill>
              <a:latin typeface="Arial"/>
              <a:ea typeface="Arial"/>
              <a:cs typeface="Arial"/>
              <a:sym typeface="Arial"/>
            </a:endParaRPr>
          </a:p>
        </p:txBody>
      </p:sp>
      <p:pic>
        <p:nvPicPr>
          <p:cNvPr id="119" name="Google Shape;119;p28"/>
          <p:cNvPicPr preferRelativeResize="0"/>
          <p:nvPr/>
        </p:nvPicPr>
        <p:blipFill rotWithShape="1">
          <a:blip r:embed="rId3">
            <a:alphaModFix/>
          </a:blip>
          <a:srcRect b="0" l="27238" r="9446" t="0"/>
          <a:stretch/>
        </p:blipFill>
        <p:spPr>
          <a:xfrm flipH="1">
            <a:off x="360" y="0"/>
            <a:ext cx="4885920" cy="51433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9"/>
          <p:cNvSpPr txBox="1"/>
          <p:nvPr>
            <p:ph type="title"/>
          </p:nvPr>
        </p:nvSpPr>
        <p:spPr>
          <a:xfrm>
            <a:off x="1732413" y="302475"/>
            <a:ext cx="5527200" cy="688200"/>
          </a:xfrm>
          <a:prstGeom prst="rect">
            <a:avLst/>
          </a:prstGeom>
          <a:noFill/>
          <a:ln>
            <a:noFill/>
          </a:ln>
        </p:spPr>
        <p:txBody>
          <a:bodyPr anchorCtr="0" anchor="b" bIns="91425" lIns="91425" spcFirstLastPara="1" rIns="91425" wrap="square" tIns="91425">
            <a:normAutofit/>
          </a:bodyPr>
          <a:lstStyle/>
          <a:p>
            <a:pPr indent="0" lvl="0" marL="0" marR="0" rtl="0" algn="r">
              <a:lnSpc>
                <a:spcPct val="100000"/>
              </a:lnSpc>
              <a:spcBef>
                <a:spcPts val="0"/>
              </a:spcBef>
              <a:spcAft>
                <a:spcPts val="0"/>
              </a:spcAft>
              <a:buClr>
                <a:schemeClr val="dk1"/>
              </a:buClr>
              <a:buSzPts val="3200"/>
              <a:buFont typeface="Bai Jamjuree"/>
              <a:buNone/>
            </a:pPr>
            <a:r>
              <a:rPr b="1" lang="en-US" sz="3200">
                <a:solidFill>
                  <a:schemeClr val="dk1"/>
                </a:solidFill>
                <a:latin typeface="Bai Jamjuree"/>
                <a:ea typeface="Bai Jamjuree"/>
                <a:cs typeface="Bai Jamjuree"/>
                <a:sym typeface="Bai Jamjuree"/>
              </a:rPr>
              <a:t>Diagrama De Flujo General</a:t>
            </a:r>
            <a:endParaRPr b="0" i="0" sz="3200" u="none" cap="none" strike="noStrike">
              <a:solidFill>
                <a:schemeClr val="dk1"/>
              </a:solidFill>
              <a:latin typeface="Arial"/>
              <a:ea typeface="Arial"/>
              <a:cs typeface="Arial"/>
              <a:sym typeface="Arial"/>
            </a:endParaRPr>
          </a:p>
        </p:txBody>
      </p:sp>
      <p:grpSp>
        <p:nvGrpSpPr>
          <p:cNvPr id="125" name="Google Shape;125;p29"/>
          <p:cNvGrpSpPr/>
          <p:nvPr/>
        </p:nvGrpSpPr>
        <p:grpSpPr>
          <a:xfrm>
            <a:off x="808232" y="1180230"/>
            <a:ext cx="7527520" cy="3439393"/>
            <a:chOff x="1029625" y="927500"/>
            <a:chExt cx="7084725" cy="3237076"/>
          </a:xfrm>
        </p:grpSpPr>
        <p:pic>
          <p:nvPicPr>
            <p:cNvPr id="126" name="Google Shape;126;p29"/>
            <p:cNvPicPr preferRelativeResize="0"/>
            <p:nvPr/>
          </p:nvPicPr>
          <p:blipFill rotWithShape="1">
            <a:blip r:embed="rId3">
              <a:alphaModFix/>
            </a:blip>
            <a:srcRect b="18962" l="0" r="0" t="0"/>
            <a:stretch/>
          </p:blipFill>
          <p:spPr>
            <a:xfrm>
              <a:off x="1029625" y="927500"/>
              <a:ext cx="7084725" cy="3237076"/>
            </a:xfrm>
            <a:prstGeom prst="rect">
              <a:avLst/>
            </a:prstGeom>
            <a:noFill/>
            <a:ln>
              <a:noFill/>
            </a:ln>
          </p:spPr>
        </p:pic>
        <p:sp>
          <p:nvSpPr>
            <p:cNvPr id="127" name="Google Shape;127;p29"/>
            <p:cNvSpPr txBox="1"/>
            <p:nvPr/>
          </p:nvSpPr>
          <p:spPr>
            <a:xfrm>
              <a:off x="4847375" y="1273175"/>
              <a:ext cx="1311000" cy="400200"/>
            </a:xfrm>
            <a:prstGeom prst="rect">
              <a:avLst/>
            </a:prstGeom>
            <a:noFill/>
            <a:ln>
              <a:noFill/>
            </a:ln>
          </p:spPr>
          <p:txBody>
            <a:bodyPr anchorCtr="0" anchor="t" bIns="97150" lIns="97150" spcFirstLastPara="1" rIns="97150" wrap="square" tIns="97150">
              <a:spAutoFit/>
            </a:bodyPr>
            <a:lstStyle/>
            <a:p>
              <a:pPr indent="0" lvl="0" marL="0" rtl="0" algn="ctr">
                <a:spcBef>
                  <a:spcPts val="0"/>
                </a:spcBef>
                <a:spcAft>
                  <a:spcPts val="0"/>
                </a:spcAft>
                <a:buNone/>
              </a:pPr>
              <a:r>
                <a:rPr lang="en-US" sz="1487">
                  <a:solidFill>
                    <a:srgbClr val="6AA84F"/>
                  </a:solidFill>
                </a:rPr>
                <a:t>IDSentinel</a:t>
              </a:r>
              <a:r>
                <a:rPr lang="en-US" sz="1487">
                  <a:solidFill>
                    <a:schemeClr val="dk1"/>
                  </a:solidFill>
                </a:rPr>
                <a:t>();</a:t>
              </a:r>
              <a:endParaRPr sz="1487">
                <a:solidFill>
                  <a:schemeClr val="dk1"/>
                </a:solidFill>
              </a:endParaRPr>
            </a:p>
          </p:txBody>
        </p:sp>
        <p:sp>
          <p:nvSpPr>
            <p:cNvPr id="128" name="Google Shape;128;p29"/>
            <p:cNvSpPr txBox="1"/>
            <p:nvPr/>
          </p:nvSpPr>
          <p:spPr>
            <a:xfrm>
              <a:off x="4847375" y="3764375"/>
              <a:ext cx="1311000" cy="400200"/>
            </a:xfrm>
            <a:prstGeom prst="rect">
              <a:avLst/>
            </a:prstGeom>
            <a:noFill/>
            <a:ln>
              <a:noFill/>
            </a:ln>
          </p:spPr>
          <p:txBody>
            <a:bodyPr anchorCtr="0" anchor="t" bIns="97150" lIns="97150" spcFirstLastPara="1" rIns="97150" wrap="square" tIns="97150">
              <a:spAutoFit/>
            </a:bodyPr>
            <a:lstStyle/>
            <a:p>
              <a:pPr indent="0" lvl="0" marL="0" rtl="0" algn="ctr">
                <a:spcBef>
                  <a:spcPts val="0"/>
                </a:spcBef>
                <a:spcAft>
                  <a:spcPts val="0"/>
                </a:spcAft>
                <a:buNone/>
              </a:pPr>
              <a:r>
                <a:rPr lang="en-US" sz="1487">
                  <a:solidFill>
                    <a:srgbClr val="6AA84F"/>
                  </a:solidFill>
                </a:rPr>
                <a:t>Alohomora</a:t>
              </a:r>
              <a:r>
                <a:rPr lang="en-US" sz="1487">
                  <a:solidFill>
                    <a:schemeClr val="dk1"/>
                  </a:solidFill>
                </a:rPr>
                <a:t>();</a:t>
              </a:r>
              <a:endParaRPr sz="1487">
                <a:solidFill>
                  <a:schemeClr val="dk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1120500" y="100175"/>
            <a:ext cx="6903000" cy="9939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5000"/>
              <a:buFont typeface="Bai Jamjuree"/>
              <a:buNone/>
            </a:pPr>
            <a:r>
              <a:rPr b="1" lang="en-US" sz="4500">
                <a:solidFill>
                  <a:schemeClr val="dk1"/>
                </a:solidFill>
                <a:latin typeface="Bai Jamjuree"/>
                <a:ea typeface="Bai Jamjuree"/>
                <a:cs typeface="Bai Jamjuree"/>
                <a:sym typeface="Bai Jamjuree"/>
              </a:rPr>
              <a:t>App</a:t>
            </a:r>
            <a:r>
              <a:rPr b="1" lang="en-US" sz="4500" u="none" strike="noStrike">
                <a:solidFill>
                  <a:schemeClr val="dk1"/>
                </a:solidFill>
                <a:latin typeface="Bai Jamjuree"/>
                <a:ea typeface="Bai Jamjuree"/>
                <a:cs typeface="Bai Jamjuree"/>
                <a:sym typeface="Bai Jamjuree"/>
              </a:rPr>
              <a:t>: </a:t>
            </a:r>
            <a:r>
              <a:rPr b="1" lang="en-US" sz="4500">
                <a:solidFill>
                  <a:schemeClr val="dk1"/>
                </a:solidFill>
                <a:latin typeface="Bai Jamjuree"/>
                <a:ea typeface="Bai Jamjuree"/>
                <a:cs typeface="Bai Jamjuree"/>
                <a:sym typeface="Bai Jamjuree"/>
              </a:rPr>
              <a:t>Diagrama de Flujo</a:t>
            </a:r>
            <a:endParaRPr b="0" sz="4500" u="none" strike="noStrike">
              <a:solidFill>
                <a:schemeClr val="dk1"/>
              </a:solidFill>
              <a:latin typeface="Arial"/>
              <a:ea typeface="Arial"/>
              <a:cs typeface="Arial"/>
              <a:sym typeface="Arial"/>
            </a:endParaRPr>
          </a:p>
        </p:txBody>
      </p:sp>
      <p:grpSp>
        <p:nvGrpSpPr>
          <p:cNvPr id="134" name="Google Shape;134;p30"/>
          <p:cNvGrpSpPr/>
          <p:nvPr/>
        </p:nvGrpSpPr>
        <p:grpSpPr>
          <a:xfrm>
            <a:off x="340425" y="326902"/>
            <a:ext cx="394500" cy="389700"/>
            <a:chOff x="773375" y="1712527"/>
            <a:chExt cx="394500" cy="389700"/>
          </a:xfrm>
        </p:grpSpPr>
        <p:sp>
          <p:nvSpPr>
            <p:cNvPr id="135" name="Google Shape;135;p30">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30"/>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137" name="Google Shape;137;p30"/>
          <p:cNvPicPr preferRelativeResize="0"/>
          <p:nvPr/>
        </p:nvPicPr>
        <p:blipFill>
          <a:blip r:embed="rId4">
            <a:alphaModFix/>
          </a:blip>
          <a:stretch>
            <a:fillRect/>
          </a:stretch>
        </p:blipFill>
        <p:spPr>
          <a:xfrm>
            <a:off x="6142150" y="3802725"/>
            <a:ext cx="2484776" cy="996228"/>
          </a:xfrm>
          <a:prstGeom prst="rect">
            <a:avLst/>
          </a:prstGeom>
          <a:noFill/>
          <a:ln>
            <a:noFill/>
          </a:ln>
        </p:spPr>
      </p:pic>
      <p:pic>
        <p:nvPicPr>
          <p:cNvPr id="138" name="Google Shape;138;p30"/>
          <p:cNvPicPr preferRelativeResize="0"/>
          <p:nvPr/>
        </p:nvPicPr>
        <p:blipFill>
          <a:blip r:embed="rId5">
            <a:alphaModFix/>
          </a:blip>
          <a:stretch>
            <a:fillRect/>
          </a:stretch>
        </p:blipFill>
        <p:spPr>
          <a:xfrm>
            <a:off x="6142150" y="2657138"/>
            <a:ext cx="2484778" cy="993900"/>
          </a:xfrm>
          <a:prstGeom prst="rect">
            <a:avLst/>
          </a:prstGeom>
          <a:noFill/>
          <a:ln>
            <a:noFill/>
          </a:ln>
        </p:spPr>
      </p:pic>
      <p:pic>
        <p:nvPicPr>
          <p:cNvPr id="139" name="Google Shape;139;p30"/>
          <p:cNvPicPr preferRelativeResize="0"/>
          <p:nvPr/>
        </p:nvPicPr>
        <p:blipFill>
          <a:blip r:embed="rId6">
            <a:alphaModFix/>
          </a:blip>
          <a:stretch>
            <a:fillRect/>
          </a:stretch>
        </p:blipFill>
        <p:spPr>
          <a:xfrm>
            <a:off x="5868024" y="1185699"/>
            <a:ext cx="3033025" cy="1382950"/>
          </a:xfrm>
          <a:prstGeom prst="rect">
            <a:avLst/>
          </a:prstGeom>
          <a:noFill/>
          <a:ln>
            <a:noFill/>
          </a:ln>
        </p:spPr>
      </p:pic>
      <p:pic>
        <p:nvPicPr>
          <p:cNvPr id="140" name="Google Shape;140;p30" title="Diagrama sin título.drawio (5).png"/>
          <p:cNvPicPr preferRelativeResize="0"/>
          <p:nvPr/>
        </p:nvPicPr>
        <p:blipFill>
          <a:blip r:embed="rId7">
            <a:alphaModFix/>
          </a:blip>
          <a:stretch>
            <a:fillRect/>
          </a:stretch>
        </p:blipFill>
        <p:spPr>
          <a:xfrm>
            <a:off x="66000" y="1094075"/>
            <a:ext cx="5950774" cy="3551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1120500" y="100175"/>
            <a:ext cx="6903000" cy="9939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111111"/>
              <a:buFont typeface="Bai Jamjuree"/>
              <a:buNone/>
            </a:pPr>
            <a:r>
              <a:rPr b="1" lang="en-US" sz="4500">
                <a:solidFill>
                  <a:schemeClr val="dk1"/>
                </a:solidFill>
                <a:latin typeface="Bai Jamjuree"/>
                <a:ea typeface="Bai Jamjuree"/>
                <a:cs typeface="Bai Jamjuree"/>
                <a:sym typeface="Bai Jamjuree"/>
              </a:rPr>
              <a:t>Menu</a:t>
            </a:r>
            <a:r>
              <a:rPr b="1" lang="en-US" sz="4500" u="none" strike="noStrike">
                <a:solidFill>
                  <a:schemeClr val="dk1"/>
                </a:solidFill>
                <a:latin typeface="Bai Jamjuree"/>
                <a:ea typeface="Bai Jamjuree"/>
                <a:cs typeface="Bai Jamjuree"/>
                <a:sym typeface="Bai Jamjuree"/>
              </a:rPr>
              <a:t>: </a:t>
            </a:r>
            <a:r>
              <a:rPr b="1" lang="en-US" sz="4500">
                <a:solidFill>
                  <a:schemeClr val="dk1"/>
                </a:solidFill>
                <a:latin typeface="Bai Jamjuree"/>
                <a:ea typeface="Bai Jamjuree"/>
                <a:cs typeface="Bai Jamjuree"/>
                <a:sym typeface="Bai Jamjuree"/>
              </a:rPr>
              <a:t>Diagrama de Flujo</a:t>
            </a:r>
            <a:endParaRPr b="0" sz="4500" u="none" strike="noStrike">
              <a:solidFill>
                <a:schemeClr val="dk1"/>
              </a:solidFill>
              <a:latin typeface="Arial"/>
              <a:ea typeface="Arial"/>
              <a:cs typeface="Arial"/>
              <a:sym typeface="Arial"/>
            </a:endParaRPr>
          </a:p>
        </p:txBody>
      </p:sp>
      <p:grpSp>
        <p:nvGrpSpPr>
          <p:cNvPr id="146" name="Google Shape;146;p31"/>
          <p:cNvGrpSpPr/>
          <p:nvPr/>
        </p:nvGrpSpPr>
        <p:grpSpPr>
          <a:xfrm>
            <a:off x="340425" y="326902"/>
            <a:ext cx="394500" cy="389700"/>
            <a:chOff x="773375" y="1712527"/>
            <a:chExt cx="394500" cy="389700"/>
          </a:xfrm>
        </p:grpSpPr>
        <p:sp>
          <p:nvSpPr>
            <p:cNvPr id="147" name="Google Shape;147;p31">
              <a:hlinkClick action="ppaction://hlinksldjump" r:id="rId3"/>
            </p:cNvPr>
            <p:cNvSpPr/>
            <p:nvPr/>
          </p:nvSpPr>
          <p:spPr>
            <a:xfrm rot="-5400000">
              <a:off x="741630" y="1785041"/>
              <a:ext cx="342525" cy="244675"/>
            </a:xfrm>
            <a:prstGeom prst="flowChartExtract">
              <a:avLst/>
            </a:prstGeom>
            <a:solidFill>
              <a:schemeClr val="dk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31"/>
            <p:cNvSpPr/>
            <p:nvPr/>
          </p:nvSpPr>
          <p:spPr>
            <a:xfrm>
              <a:off x="773375" y="1712527"/>
              <a:ext cx="394500" cy="389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149" name="Google Shape;149;p31" title="Diagrama sin título.drawio (6).png"/>
          <p:cNvPicPr preferRelativeResize="0"/>
          <p:nvPr/>
        </p:nvPicPr>
        <p:blipFill>
          <a:blip r:embed="rId4">
            <a:alphaModFix/>
          </a:blip>
          <a:stretch>
            <a:fillRect/>
          </a:stretch>
        </p:blipFill>
        <p:spPr>
          <a:xfrm>
            <a:off x="2383788" y="1094075"/>
            <a:ext cx="4376434" cy="374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