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3DCB5-35FE-C6B8-2161-8CCBA781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C7D99-5536-6A1A-73B9-403A86ED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445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ko-Kore-KR" sz="9600" dirty="0"/>
              <a:t>Thank you</a:t>
            </a:r>
            <a:endParaRPr kumimoji="1" lang="ko-Kore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5874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Macintosh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PowerPoint 프레젠테이션</vt:lpstr>
      <vt:lpstr>브랜치(Branch)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Song tae min</cp:lastModifiedBy>
  <cp:revision>7</cp:revision>
  <dcterms:created xsi:type="dcterms:W3CDTF">2023-11-11T11:29:15Z</dcterms:created>
  <dcterms:modified xsi:type="dcterms:W3CDTF">2023-11-17T03:32:03Z</dcterms:modified>
</cp:coreProperties>
</file>