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5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9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86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1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864376-4339-4B4B-B52F-8961E725E8B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74AFEB-03EF-4F5B-A71A-7568253F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866775"/>
            <a:ext cx="6962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Thoriq</dc:creator>
  <cp:lastModifiedBy>Thoriq</cp:lastModifiedBy>
  <cp:revision>2</cp:revision>
  <dcterms:created xsi:type="dcterms:W3CDTF">2022-04-28T11:33:06Z</dcterms:created>
  <dcterms:modified xsi:type="dcterms:W3CDTF">2022-04-28T11:56:04Z</dcterms:modified>
</cp:coreProperties>
</file>