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4308-BC68-45C6-8880-85E54DEF9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2DD31D-1195-45A0-A5B8-BFE273DB7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F9193-AB8A-4B08-B1E5-8A1A0B285CCF}"/>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5" name="Footer Placeholder 4">
            <a:extLst>
              <a:ext uri="{FF2B5EF4-FFF2-40B4-BE49-F238E27FC236}">
                <a16:creationId xmlns:a16="http://schemas.microsoft.com/office/drawing/2014/main" id="{3BC7CD80-F9BF-47BC-9871-E743B0B30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D2664-9482-43D8-9665-B55EE0E668B1}"/>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179985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36A-EDD7-4BA9-90B0-502891032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2ECEE-8013-4774-B728-2F4A1247D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8529E-7038-4F7A-8A34-1285E030B47E}"/>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5" name="Footer Placeholder 4">
            <a:extLst>
              <a:ext uri="{FF2B5EF4-FFF2-40B4-BE49-F238E27FC236}">
                <a16:creationId xmlns:a16="http://schemas.microsoft.com/office/drawing/2014/main" id="{2D1FEEF3-3BB4-4D4B-9C96-7D7E5D68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C53E5-AA4F-467B-B4CE-E6099DAA7DAA}"/>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85523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50687-47A2-4AD0-AC3B-932C43BBA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66067-3A49-4BC6-8169-45614EBB6D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80579-1287-464F-9A5B-C3FC0A639F68}"/>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5" name="Footer Placeholder 4">
            <a:extLst>
              <a:ext uri="{FF2B5EF4-FFF2-40B4-BE49-F238E27FC236}">
                <a16:creationId xmlns:a16="http://schemas.microsoft.com/office/drawing/2014/main" id="{F4D1FB65-C6AC-4C13-BA83-47A02CBEA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D3D30-16C8-45CF-B86A-4EAF2B9E421A}"/>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107597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B14A-7636-4C7B-9DA0-239ED88C1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D95EA-9719-45DB-8712-41004093A7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E150B-1CB4-4E7C-8D79-A0C7524B8A1F}"/>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5" name="Footer Placeholder 4">
            <a:extLst>
              <a:ext uri="{FF2B5EF4-FFF2-40B4-BE49-F238E27FC236}">
                <a16:creationId xmlns:a16="http://schemas.microsoft.com/office/drawing/2014/main" id="{10BF1F2C-EAB7-4B44-A482-D49DAEFA1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EE9C9-D7AD-4878-86E5-B5012CFFBDF4}"/>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220230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A80-EE58-4BA6-9881-72061815B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7377F5-3606-48B5-96AA-E786A0F284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BB0FF-A588-40AE-9636-925E876FCB24}"/>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5" name="Footer Placeholder 4">
            <a:extLst>
              <a:ext uri="{FF2B5EF4-FFF2-40B4-BE49-F238E27FC236}">
                <a16:creationId xmlns:a16="http://schemas.microsoft.com/office/drawing/2014/main" id="{9EA8E86C-3EFA-4D8C-B44B-A5CD39DBB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2F561-AB53-4A47-8BDC-7D259652B27D}"/>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62272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B8FB-763A-47BB-908F-6E5E1DFE5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104FB-F1D3-45D9-8ACC-6310F42D5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CDD0D-F0B6-4D15-B00C-250ABD147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F730D-443E-4A92-9856-344757AC86FB}"/>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6" name="Footer Placeholder 5">
            <a:extLst>
              <a:ext uri="{FF2B5EF4-FFF2-40B4-BE49-F238E27FC236}">
                <a16:creationId xmlns:a16="http://schemas.microsoft.com/office/drawing/2014/main" id="{E64F6FC4-52D5-4ADD-ABCC-64E2EE1C2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ACFAD-5E65-4295-A6BB-BCB897C1CE75}"/>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74251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BD6D-8A61-4D5E-917B-9E24F1A45B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A79FE-801E-4E93-A81D-494BEBDF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18069-CD49-472E-B405-295CEF55D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D63A53-A73B-40A8-9838-DE64211C7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541D3-1184-4162-AD48-3AAD6A1D6E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BF062-5A28-43D8-A69A-1EDF23D22890}"/>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8" name="Footer Placeholder 7">
            <a:extLst>
              <a:ext uri="{FF2B5EF4-FFF2-40B4-BE49-F238E27FC236}">
                <a16:creationId xmlns:a16="http://schemas.microsoft.com/office/drawing/2014/main" id="{728120CF-174B-4A78-83AC-D22F5DE04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CD5B5C-835E-4CCC-8E13-EAF91889D254}"/>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68706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938F-ABAA-487A-B9D3-0EA68AEF0A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92F484-CC76-4249-9A31-45AF290FA941}"/>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4" name="Footer Placeholder 3">
            <a:extLst>
              <a:ext uri="{FF2B5EF4-FFF2-40B4-BE49-F238E27FC236}">
                <a16:creationId xmlns:a16="http://schemas.microsoft.com/office/drawing/2014/main" id="{9BA22847-3697-4D75-9C9D-867E13291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71F17-8AC8-46EE-A5F8-473547709489}"/>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583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4F7A6-F431-4092-8F70-35CC5265BE5D}"/>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3" name="Footer Placeholder 2">
            <a:extLst>
              <a:ext uri="{FF2B5EF4-FFF2-40B4-BE49-F238E27FC236}">
                <a16:creationId xmlns:a16="http://schemas.microsoft.com/office/drawing/2014/main" id="{22CB47A6-CDCB-4CD6-B986-A829D553F5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56342-6296-4F4C-A738-5E648D428CE2}"/>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18775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21F9-03DA-4F48-A25A-284944EE8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360306-AD53-4533-9B42-E466B0754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E9917-74C0-4C52-AEF7-2EDF44A5D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9E541-F6B1-4494-80B0-9975F4C571CB}"/>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6" name="Footer Placeholder 5">
            <a:extLst>
              <a:ext uri="{FF2B5EF4-FFF2-40B4-BE49-F238E27FC236}">
                <a16:creationId xmlns:a16="http://schemas.microsoft.com/office/drawing/2014/main" id="{5B7817D6-E361-47FE-9883-D4EEB480B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9EDAC-3ADA-4955-8520-4DC0CB117C08}"/>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149122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B5C6-5135-4729-8E7B-A987C1980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B74BDF-EFFA-4342-AEBC-27F29557A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47D710-FA76-4D2D-B1E2-F11325A50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2A815-E80B-4EB8-8786-C82225E40020}"/>
              </a:ext>
            </a:extLst>
          </p:cNvPr>
          <p:cNvSpPr>
            <a:spLocks noGrp="1"/>
          </p:cNvSpPr>
          <p:nvPr>
            <p:ph type="dt" sz="half" idx="10"/>
          </p:nvPr>
        </p:nvSpPr>
        <p:spPr/>
        <p:txBody>
          <a:bodyPr/>
          <a:lstStyle/>
          <a:p>
            <a:fld id="{31A8470B-A02E-463B-9CF4-2930DDF08763}" type="datetimeFigureOut">
              <a:rPr lang="en-US" smtClean="0"/>
              <a:t>1/3/2022</a:t>
            </a:fld>
            <a:endParaRPr lang="en-US"/>
          </a:p>
        </p:txBody>
      </p:sp>
      <p:sp>
        <p:nvSpPr>
          <p:cNvPr id="6" name="Footer Placeholder 5">
            <a:extLst>
              <a:ext uri="{FF2B5EF4-FFF2-40B4-BE49-F238E27FC236}">
                <a16:creationId xmlns:a16="http://schemas.microsoft.com/office/drawing/2014/main" id="{E774D6F2-E00C-424D-9AFF-906C38F07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12DC3-39E6-477B-8B1B-3923BE3F3049}"/>
              </a:ext>
            </a:extLst>
          </p:cNvPr>
          <p:cNvSpPr>
            <a:spLocks noGrp="1"/>
          </p:cNvSpPr>
          <p:nvPr>
            <p:ph type="sldNum" sz="quarter" idx="12"/>
          </p:nvPr>
        </p:nvSpPr>
        <p:spPr/>
        <p:txBody>
          <a:bodyPr/>
          <a:lstStyle/>
          <a:p>
            <a:fld id="{B0E18ED8-469B-4529-8CD4-4E3DEE0A3991}" type="slidenum">
              <a:rPr lang="en-US" smtClean="0"/>
              <a:t>‹#›</a:t>
            </a:fld>
            <a:endParaRPr lang="en-US"/>
          </a:p>
        </p:txBody>
      </p:sp>
    </p:spTree>
    <p:extLst>
      <p:ext uri="{BB962C8B-B14F-4D97-AF65-F5344CB8AC3E}">
        <p14:creationId xmlns:p14="http://schemas.microsoft.com/office/powerpoint/2010/main" val="406146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BCAD5-9B22-4D75-876D-C07BEC8BC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41D741-0A83-4E12-8B45-9A7F076E8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14CD1-612E-4CF7-BD49-071DD36EA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8470B-A02E-463B-9CF4-2930DDF08763}" type="datetimeFigureOut">
              <a:rPr lang="en-US" smtClean="0"/>
              <a:t>1/3/2022</a:t>
            </a:fld>
            <a:endParaRPr lang="en-US"/>
          </a:p>
        </p:txBody>
      </p:sp>
      <p:sp>
        <p:nvSpPr>
          <p:cNvPr id="5" name="Footer Placeholder 4">
            <a:extLst>
              <a:ext uri="{FF2B5EF4-FFF2-40B4-BE49-F238E27FC236}">
                <a16:creationId xmlns:a16="http://schemas.microsoft.com/office/drawing/2014/main" id="{8EC43E3F-47EF-49A5-9E30-A6F618777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41E589-4EC5-4CD3-8F69-692DE4539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18ED8-469B-4529-8CD4-4E3DEE0A3991}" type="slidenum">
              <a:rPr lang="en-US" smtClean="0"/>
              <a:t>‹#›</a:t>
            </a:fld>
            <a:endParaRPr lang="en-US"/>
          </a:p>
        </p:txBody>
      </p:sp>
    </p:spTree>
    <p:extLst>
      <p:ext uri="{BB962C8B-B14F-4D97-AF65-F5344CB8AC3E}">
        <p14:creationId xmlns:p14="http://schemas.microsoft.com/office/powerpoint/2010/main" val="335638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A8AE1B-19E3-4A21-9C7E-63923A093DD7}"/>
              </a:ext>
            </a:extLst>
          </p:cNvPr>
          <p:cNvSpPr txBox="1"/>
          <p:nvPr/>
        </p:nvSpPr>
        <p:spPr>
          <a:xfrm>
            <a:off x="280058" y="132736"/>
            <a:ext cx="9827503" cy="646331"/>
          </a:xfrm>
          <a:prstGeom prst="rect">
            <a:avLst/>
          </a:prstGeom>
          <a:noFill/>
        </p:spPr>
        <p:txBody>
          <a:bodyPr wrap="square" rtlCol="0">
            <a:spAutoFit/>
          </a:bodyPr>
          <a:lstStyle/>
          <a:p>
            <a:r>
              <a:rPr lang="en-US" dirty="0"/>
              <a:t>This shows the results from executing the code on the 2016 worksheet.  It includes calculations for the greatest in the year 2016.  </a:t>
            </a:r>
          </a:p>
        </p:txBody>
      </p:sp>
      <p:pic>
        <p:nvPicPr>
          <p:cNvPr id="4" name="Picture 3">
            <a:extLst>
              <a:ext uri="{FF2B5EF4-FFF2-40B4-BE49-F238E27FC236}">
                <a16:creationId xmlns:a16="http://schemas.microsoft.com/office/drawing/2014/main" id="{6C47091C-FE3F-42A2-BBB6-DCB07E0FF122}"/>
              </a:ext>
            </a:extLst>
          </p:cNvPr>
          <p:cNvPicPr>
            <a:picLocks noChangeAspect="1"/>
          </p:cNvPicPr>
          <p:nvPr/>
        </p:nvPicPr>
        <p:blipFill>
          <a:blip r:embed="rId2"/>
          <a:stretch>
            <a:fillRect/>
          </a:stretch>
        </p:blipFill>
        <p:spPr>
          <a:xfrm>
            <a:off x="353961" y="836854"/>
            <a:ext cx="11366091" cy="5851653"/>
          </a:xfrm>
          <a:prstGeom prst="rect">
            <a:avLst/>
          </a:prstGeom>
        </p:spPr>
      </p:pic>
    </p:spTree>
    <p:extLst>
      <p:ext uri="{BB962C8B-B14F-4D97-AF65-F5344CB8AC3E}">
        <p14:creationId xmlns:p14="http://schemas.microsoft.com/office/powerpoint/2010/main" val="340843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A8AE1B-19E3-4A21-9C7E-63923A093DD7}"/>
              </a:ext>
            </a:extLst>
          </p:cNvPr>
          <p:cNvSpPr txBox="1"/>
          <p:nvPr/>
        </p:nvSpPr>
        <p:spPr>
          <a:xfrm>
            <a:off x="280058" y="132736"/>
            <a:ext cx="9827503" cy="646331"/>
          </a:xfrm>
          <a:prstGeom prst="rect">
            <a:avLst/>
          </a:prstGeom>
          <a:noFill/>
        </p:spPr>
        <p:txBody>
          <a:bodyPr wrap="square" rtlCol="0">
            <a:spAutoFit/>
          </a:bodyPr>
          <a:lstStyle/>
          <a:p>
            <a:r>
              <a:rPr lang="en-US" dirty="0"/>
              <a:t>This shows the results from executing the code on the 2015 worksheet.  It includes calculations for the greatest in the year 2015.  </a:t>
            </a:r>
          </a:p>
        </p:txBody>
      </p:sp>
      <p:pic>
        <p:nvPicPr>
          <p:cNvPr id="3" name="Picture 2">
            <a:extLst>
              <a:ext uri="{FF2B5EF4-FFF2-40B4-BE49-F238E27FC236}">
                <a16:creationId xmlns:a16="http://schemas.microsoft.com/office/drawing/2014/main" id="{82659C1A-EE03-431C-B4FC-BE72A38C02A3}"/>
              </a:ext>
            </a:extLst>
          </p:cNvPr>
          <p:cNvPicPr>
            <a:picLocks noChangeAspect="1"/>
          </p:cNvPicPr>
          <p:nvPr/>
        </p:nvPicPr>
        <p:blipFill>
          <a:blip r:embed="rId2"/>
          <a:stretch>
            <a:fillRect/>
          </a:stretch>
        </p:blipFill>
        <p:spPr>
          <a:xfrm>
            <a:off x="363792" y="921529"/>
            <a:ext cx="11503743" cy="5875388"/>
          </a:xfrm>
          <a:prstGeom prst="rect">
            <a:avLst/>
          </a:prstGeom>
        </p:spPr>
      </p:pic>
    </p:spTree>
    <p:extLst>
      <p:ext uri="{BB962C8B-B14F-4D97-AF65-F5344CB8AC3E}">
        <p14:creationId xmlns:p14="http://schemas.microsoft.com/office/powerpoint/2010/main" val="393767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B0262B-FEE0-4C8B-A4C5-A043E2ECB342}"/>
              </a:ext>
            </a:extLst>
          </p:cNvPr>
          <p:cNvPicPr>
            <a:picLocks noChangeAspect="1"/>
          </p:cNvPicPr>
          <p:nvPr/>
        </p:nvPicPr>
        <p:blipFill>
          <a:blip r:embed="rId2"/>
          <a:stretch>
            <a:fillRect/>
          </a:stretch>
        </p:blipFill>
        <p:spPr>
          <a:xfrm>
            <a:off x="280058" y="920493"/>
            <a:ext cx="11017207" cy="5804771"/>
          </a:xfrm>
          <a:prstGeom prst="rect">
            <a:avLst/>
          </a:prstGeom>
        </p:spPr>
      </p:pic>
      <p:sp>
        <p:nvSpPr>
          <p:cNvPr id="6" name="TextBox 5">
            <a:extLst>
              <a:ext uri="{FF2B5EF4-FFF2-40B4-BE49-F238E27FC236}">
                <a16:creationId xmlns:a16="http://schemas.microsoft.com/office/drawing/2014/main" id="{E1A8AE1B-19E3-4A21-9C7E-63923A093DD7}"/>
              </a:ext>
            </a:extLst>
          </p:cNvPr>
          <p:cNvSpPr txBox="1"/>
          <p:nvPr/>
        </p:nvSpPr>
        <p:spPr>
          <a:xfrm>
            <a:off x="280058" y="132736"/>
            <a:ext cx="9827503" cy="646331"/>
          </a:xfrm>
          <a:prstGeom prst="rect">
            <a:avLst/>
          </a:prstGeom>
          <a:noFill/>
        </p:spPr>
        <p:txBody>
          <a:bodyPr wrap="square" rtlCol="0">
            <a:spAutoFit/>
          </a:bodyPr>
          <a:lstStyle/>
          <a:p>
            <a:r>
              <a:rPr lang="en-US" dirty="0"/>
              <a:t>This shows the results from executing the code on the 2014 worksheet.  It includes calculations for the greatest in the year 2014, and the greatest across all years for all spreadsheet as well.  </a:t>
            </a:r>
          </a:p>
        </p:txBody>
      </p:sp>
    </p:spTree>
    <p:extLst>
      <p:ext uri="{BB962C8B-B14F-4D97-AF65-F5344CB8AC3E}">
        <p14:creationId xmlns:p14="http://schemas.microsoft.com/office/powerpoint/2010/main" val="124501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84</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Torkelson</dc:creator>
  <cp:lastModifiedBy>Chris Torkelson</cp:lastModifiedBy>
  <cp:revision>1</cp:revision>
  <dcterms:created xsi:type="dcterms:W3CDTF">2022-01-03T18:55:41Z</dcterms:created>
  <dcterms:modified xsi:type="dcterms:W3CDTF">2022-01-03T19:03:40Z</dcterms:modified>
</cp:coreProperties>
</file>