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ab4026f8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ab4026f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ab4026f8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ab4026f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ab4026f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ab4026f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a9bd79f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a9bd79f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a9bd79f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a9bd79f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9bd79f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a9bd79f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ad109a94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ad109a94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ad109a94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ad109a94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ad109a94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ad109a94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ad109a94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ad109a94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b4026f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b4026f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ad109a94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ad109a94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ad109a94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ad109a94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ad109a94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ad109a94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ad109a946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ad109a94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ab4026f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ab4026f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ab4026f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ab4026f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ab4026f8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ab4026f8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ab4026f8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ab4026f8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ab4026f8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ab4026f8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ab4026f8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ab4026f8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ab4026f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ab4026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ab4026f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ab4026f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spotify/annoy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ANNOY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Approximate Nearest Neighbours Oh Yeah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972288" y="0"/>
            <a:ext cx="1199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920"/>
              <a:t>O(n)</a:t>
            </a:r>
            <a:endParaRPr sz="392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87" y="791075"/>
            <a:ext cx="7737624" cy="4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79600" y="1174750"/>
            <a:ext cx="1199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920"/>
              <a:t>O(n)</a:t>
            </a:r>
            <a:endParaRPr sz="3920"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6279600" y="2717750"/>
            <a:ext cx="2864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o" sz="3920"/>
              <a:t>O(log(n))</a:t>
            </a:r>
            <a:endParaRPr sz="3920"/>
          </a:p>
        </p:txBody>
      </p:sp>
      <p:sp>
        <p:nvSpPr>
          <p:cNvPr id="116" name="Google Shape;116;p23"/>
          <p:cNvSpPr/>
          <p:nvPr/>
        </p:nvSpPr>
        <p:spPr>
          <a:xfrm rot="-2700000">
            <a:off x="6142903" y="1592272"/>
            <a:ext cx="1574444" cy="25456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/>
          <p:nvPr/>
        </p:nvSpPr>
        <p:spPr>
          <a:xfrm rot="2207347">
            <a:off x="6092058" y="1564608"/>
            <a:ext cx="1574462" cy="255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0" y="451700"/>
            <a:ext cx="5653500" cy="42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Approximate Nearest Neighbours </a:t>
            </a:r>
            <a:r>
              <a:rPr b="1" lang="no"/>
              <a:t>Oh Yeah</a:t>
            </a:r>
            <a:endParaRPr b="1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Song </a:t>
            </a:r>
            <a:r>
              <a:rPr lang="no"/>
              <a:t>recommendation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Millions of songs and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/>
              <a:t>When closest neighbour does not matter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199" y="1152476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9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9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5381700" y="3701700"/>
            <a:ext cx="385500" cy="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9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9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9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9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9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W</a:t>
            </a:r>
            <a:r>
              <a:rPr lang="no" sz="2750"/>
              <a:t>hat is (</a:t>
            </a:r>
            <a:r>
              <a:rPr lang="no" sz="2750">
                <a:solidFill>
                  <a:srgbClr val="242424"/>
                </a:solidFill>
                <a:highlight>
                  <a:srgbClr val="FFFFFF"/>
                </a:highlight>
              </a:rPr>
              <a:t>K-) Nearest Neighbor?</a:t>
            </a:r>
            <a:endParaRPr sz="27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9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9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9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9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3072000" y="46845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u="sng">
                <a:solidFill>
                  <a:schemeClr val="hlink"/>
                </a:solidFill>
                <a:hlinkClick r:id="rId3"/>
              </a:rPr>
              <a:t>https://github.com/spotify/annoy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875" y="0"/>
            <a:ext cx="4551801" cy="455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25" y="1507650"/>
            <a:ext cx="2128200" cy="21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0175" y="2447200"/>
            <a:ext cx="12639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894675" y="2403438"/>
            <a:ext cx="1011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500">
                <a:solidFill>
                  <a:schemeClr val="dk2"/>
                </a:solidFill>
              </a:rPr>
              <a:t>F(x)</a:t>
            </a:r>
            <a:endParaRPr b="1" sz="2500">
              <a:solidFill>
                <a:schemeClr val="dk2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975" y="2447200"/>
            <a:ext cx="12639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775225" y="2403450"/>
            <a:ext cx="2023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500">
                <a:solidFill>
                  <a:schemeClr val="dk2"/>
                </a:solidFill>
              </a:rPr>
              <a:t>(x,y)</a:t>
            </a:r>
            <a:endParaRPr b="1" sz="25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6650" y="1924950"/>
            <a:ext cx="646800" cy="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50" y="186650"/>
            <a:ext cx="7382651" cy="47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Is it good?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5820150" y="1152475"/>
            <a:ext cx="301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Easy </a:t>
            </a:r>
            <a:r>
              <a:rPr lang="no" sz="4300">
                <a:solidFill>
                  <a:schemeClr val="dk1"/>
                </a:solidFill>
              </a:rPr>
              <a:t>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Accurate</a:t>
            </a:r>
            <a:r>
              <a:rPr lang="no" sz="4300">
                <a:solidFill>
                  <a:schemeClr val="dk1"/>
                </a:solidFill>
              </a:rPr>
              <a:t>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Fast</a:t>
            </a:r>
            <a:r>
              <a:rPr lang="no" sz="3300"/>
              <a:t>?</a:t>
            </a:r>
            <a:endParaRPr sz="330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400175" cy="34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