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C978882-3B74-4201-8CD3-E76D56FF6383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03/10/20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4F4318-8D68-4F08-985B-C3801E0FCC37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2"/>
          <p:cNvGrpSpPr/>
          <p:nvPr/>
        </p:nvGrpSpPr>
        <p:grpSpPr>
          <a:xfrm>
            <a:off x="965160" y="633960"/>
            <a:ext cx="1127880" cy="847080"/>
            <a:chOff x="965160" y="633960"/>
            <a:chExt cx="1127880" cy="847080"/>
          </a:xfrm>
        </p:grpSpPr>
        <p:sp>
          <p:nvSpPr>
            <p:cNvPr id="43" name="CustomShape 3"/>
            <p:cNvSpPr/>
            <p:nvPr/>
          </p:nvSpPr>
          <p:spPr>
            <a:xfrm>
              <a:off x="965160" y="88596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542960" y="63396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TextShape 5"/>
          <p:cNvSpPr txBox="1"/>
          <p:nvPr/>
        </p:nvSpPr>
        <p:spPr>
          <a:xfrm>
            <a:off x="440640" y="1761120"/>
            <a:ext cx="4101840" cy="1211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Rockwell"/>
              </a:rPr>
              <a:t>Un po’ di Storia..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062120" y="1653480"/>
            <a:ext cx="4689000" cy="4114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7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4542840" y="633960"/>
            <a:ext cx="3154320" cy="2795760"/>
          </a:xfrm>
          <a:custGeom>
            <a:avLst/>
            <a:gdLst/>
            <a:ah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7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magine 4" descr="Immagine che contiene libro, testo, disegnando&#10;&#10;Descrizione generata automaticamente"/>
          <p:cNvPicPr/>
          <p:nvPr/>
        </p:nvPicPr>
        <p:blipFill>
          <a:blip r:embed="rId1"/>
          <a:stretch/>
        </p:blipFill>
        <p:spPr>
          <a:xfrm>
            <a:off x="5372280" y="1108800"/>
            <a:ext cx="1495440" cy="1846080"/>
          </a:xfrm>
          <a:prstGeom prst="rect">
            <a:avLst/>
          </a:prstGeom>
          <a:ln>
            <a:noFill/>
          </a:ln>
        </p:spPr>
      </p:pic>
      <p:sp>
        <p:nvSpPr>
          <p:cNvPr id="49" name="TextShape 8"/>
          <p:cNvSpPr txBox="1"/>
          <p:nvPr/>
        </p:nvSpPr>
        <p:spPr>
          <a:xfrm>
            <a:off x="440640" y="3533400"/>
            <a:ext cx="6180480" cy="3324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500" spc="-1" strike="noStrike">
                <a:solidFill>
                  <a:srgbClr val="000000"/>
                </a:solidFill>
                <a:latin typeface="Berlin Sans FB"/>
              </a:rPr>
              <a:t>Possiamo attribuire l’origine della biometria a Alphonse Bertillon, un  criminologo francese che inventò l’antropometria, ovvero la scienza che si occupa di misurare il corpo umano. Sfruttandola per annotare tutte le caratteristiche fisiche dei detenuti.</a:t>
            </a:r>
            <a:endParaRPr b="0" lang="it-IT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500" spc="-1" strike="noStrike">
                <a:solidFill>
                  <a:srgbClr val="000000"/>
                </a:solidFill>
                <a:latin typeface="Berlin Sans FB"/>
              </a:rPr>
              <a:t>In seguito ci fu la scoperta dell’unicità che caratterizza l’impronta digitale, diversi nomi legati all’invenzione come Francis Galton ed Sir. Edward Henry, che insieme studiarono e fornirono molti studi e applicazioni, Galton procurò le prove matematiche e sir. Henry le applicava nel mondo della polizia.</a:t>
            </a:r>
            <a:endParaRPr b="0" lang="it-IT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500" spc="-1" strike="noStrike">
                <a:solidFill>
                  <a:srgbClr val="000000"/>
                </a:solidFill>
                <a:latin typeface="Berlin Sans FB"/>
              </a:rPr>
              <a:t>La vera rivoluzione si ebbe in seguito, con il potenziamento dei sistemi di elaborazione, la polizia americana mise a punto il primo AFIS (automatic fingerprint indentification system), collegando vari database tra loro e un’alta capacità di processamento</a:t>
            </a:r>
            <a:r>
              <a:rPr b="0" lang="it-IT" sz="1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Immagine 6" descr="Immagine che contiene pianta, scuro, albero, inpiedi&#10;&#10;Descrizione generata automaticamente"/>
          <p:cNvPicPr/>
          <p:nvPr/>
        </p:nvPicPr>
        <p:blipFill>
          <a:blip r:embed="rId2"/>
          <a:stretch/>
        </p:blipFill>
        <p:spPr>
          <a:xfrm>
            <a:off x="8248680" y="2102400"/>
            <a:ext cx="2316240" cy="3216960"/>
          </a:xfrm>
          <a:prstGeom prst="rect">
            <a:avLst/>
          </a:prstGeom>
          <a:ln>
            <a:noFill/>
          </a:ln>
        </p:spPr>
      </p:pic>
      <p:pic>
        <p:nvPicPr>
          <p:cNvPr id="51" name="Segnaposto contenuto 4" descr=""/>
          <p:cNvPicPr/>
          <p:nvPr/>
        </p:nvPicPr>
        <p:blipFill>
          <a:blip r:embed="rId3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  <p:sp>
        <p:nvSpPr>
          <p:cNvPr id="52" name="TextShape 9"/>
          <p:cNvSpPr txBox="1"/>
          <p:nvPr/>
        </p:nvSpPr>
        <p:spPr>
          <a:xfrm>
            <a:off x="648000" y="2988000"/>
            <a:ext cx="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[2]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" name="Group 2"/>
          <p:cNvGrpSpPr/>
          <p:nvPr/>
        </p:nvGrpSpPr>
        <p:grpSpPr>
          <a:xfrm>
            <a:off x="965160" y="633960"/>
            <a:ext cx="1127880" cy="847080"/>
            <a:chOff x="965160" y="633960"/>
            <a:chExt cx="1127880" cy="847080"/>
          </a:xfrm>
        </p:grpSpPr>
        <p:sp>
          <p:nvSpPr>
            <p:cNvPr id="55" name="CustomShape 3"/>
            <p:cNvSpPr/>
            <p:nvPr/>
          </p:nvSpPr>
          <p:spPr>
            <a:xfrm>
              <a:off x="965160" y="88596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1542960" y="63396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TextShape 5"/>
          <p:cNvSpPr txBox="1"/>
          <p:nvPr/>
        </p:nvSpPr>
        <p:spPr>
          <a:xfrm>
            <a:off x="406800" y="2005200"/>
            <a:ext cx="4875120" cy="939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/>
          </a:bodyPr>
          <a:p>
            <a:pPr>
              <a:lnSpc>
                <a:spcPct val="9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Rockwell"/>
              </a:rPr>
              <a:t>... Sugli Smartphone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6909480" y="2134080"/>
            <a:ext cx="4840200" cy="4290120"/>
          </a:xfrm>
          <a:custGeom>
            <a:avLst/>
            <a:gdLst/>
            <a:ah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7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5910480" y="421920"/>
            <a:ext cx="2846880" cy="2523240"/>
          </a:xfrm>
          <a:custGeom>
            <a:avLst/>
            <a:gdLst/>
            <a:ah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bg1"/>
          </a:solidFill>
          <a:ln w="507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Immagine 8" descr="Immagine che contiene edificio, ciambella, largo, carta&#10;&#10;Descrizione generata automaticamente"/>
          <p:cNvPicPr/>
          <p:nvPr/>
        </p:nvPicPr>
        <p:blipFill>
          <a:blip r:embed="rId1"/>
          <a:stretch/>
        </p:blipFill>
        <p:spPr>
          <a:xfrm flipH="1" rot="10800000">
            <a:off x="6539040" y="888120"/>
            <a:ext cx="1590480" cy="1590480"/>
          </a:xfrm>
          <a:prstGeom prst="rect">
            <a:avLst/>
          </a:prstGeom>
          <a:ln>
            <a:noFill/>
          </a:ln>
        </p:spPr>
      </p:pic>
      <p:sp>
        <p:nvSpPr>
          <p:cNvPr id="61" name="CustomShape 8"/>
          <p:cNvSpPr/>
          <p:nvPr/>
        </p:nvSpPr>
        <p:spPr>
          <a:xfrm>
            <a:off x="5158800" y="4490640"/>
            <a:ext cx="2071080" cy="1835640"/>
          </a:xfrm>
          <a:custGeom>
            <a:avLst/>
            <a:gdLst/>
            <a:ah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bg1"/>
          </a:solidFill>
          <a:ln w="507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9"/>
          <p:cNvSpPr txBox="1"/>
          <p:nvPr/>
        </p:nvSpPr>
        <p:spPr>
          <a:xfrm>
            <a:off x="442080" y="3084480"/>
            <a:ext cx="4716360" cy="349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300" spc="-1" strike="noStrike">
                <a:solidFill>
                  <a:srgbClr val="000000"/>
                </a:solidFill>
                <a:latin typeface="Berlin Sans FB"/>
              </a:rPr>
              <a:t>Ora l’uso della biometrica è sbarcato sul mercato civile, ed è usato per l’identificazione univoca di una persona, per accedere a dati personali, o accensione spegnimento di smartphone, sblocco di macchina, pagamenti, ecc.</a:t>
            </a:r>
            <a:endParaRPr b="0" lang="it-IT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300" spc="-1" strike="noStrike">
                <a:solidFill>
                  <a:srgbClr val="000000"/>
                </a:solidFill>
                <a:latin typeface="Berlin Sans FB"/>
              </a:rPr>
              <a:t>Per gli smartphone il lancio è arrivato ancora più tardi, Toshiba ebbe un prototipo già nel 2007, ma mai lanciato sul mercato, nel 2011 Motorola con il ATRIX rimedierà a ciò, ma con un successo mediocre, nel 2013 diventa uno standard dopo il lancio su iPhone 5s e poi da Samsung S5. </a:t>
            </a:r>
            <a:endParaRPr b="0" lang="it-IT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300" spc="-1" strike="noStrike">
                <a:solidFill>
                  <a:srgbClr val="000000"/>
                </a:solidFill>
                <a:latin typeface="Berlin Sans FB"/>
              </a:rPr>
              <a:t>Ci sono poi scansione dell’iride lanciato sul Galaxy S8 e il riconoscimento faciale (Face ID) di Apple, lanciato su iPhone X.</a:t>
            </a:r>
            <a:endParaRPr b="0" lang="it-IT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" name="Immagine 4" descr=""/>
          <p:cNvPicPr/>
          <p:nvPr/>
        </p:nvPicPr>
        <p:blipFill>
          <a:blip r:embed="rId2"/>
          <a:stretch/>
        </p:blipFill>
        <p:spPr>
          <a:xfrm>
            <a:off x="5717880" y="4805280"/>
            <a:ext cx="952920" cy="1206360"/>
          </a:xfrm>
          <a:prstGeom prst="rect">
            <a:avLst/>
          </a:prstGeom>
          <a:ln>
            <a:noFill/>
          </a:ln>
        </p:spPr>
      </p:pic>
      <p:pic>
        <p:nvPicPr>
          <p:cNvPr id="64" name="Immagine 6" descr="Immagine che contiene segnale, orologio&#10;&#10;Descrizione generata automaticamente"/>
          <p:cNvPicPr/>
          <p:nvPr/>
        </p:nvPicPr>
        <p:blipFill>
          <a:blip r:embed="rId3"/>
          <a:stretch/>
        </p:blipFill>
        <p:spPr>
          <a:xfrm>
            <a:off x="7848000" y="3387600"/>
            <a:ext cx="2963160" cy="2036880"/>
          </a:xfrm>
          <a:prstGeom prst="rect">
            <a:avLst/>
          </a:prstGeom>
          <a:ln>
            <a:noFill/>
          </a:ln>
        </p:spPr>
      </p:pic>
      <p:pic>
        <p:nvPicPr>
          <p:cNvPr id="65" name="Segnaposto contenuto 4" descr=""/>
          <p:cNvPicPr/>
          <p:nvPr/>
        </p:nvPicPr>
        <p:blipFill>
          <a:blip r:embed="rId4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LibreOffice/6.3.6.2$Linux_X86_64 LibreOffice_project/30$Build-2</Application>
  <Words>263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2020-08-24T10:32:31Z</dcterms:created>
  <dc:creator>ElEcTrOs ElEcTrOs</dc:creator>
  <dc:description/>
  <dc:language>it-IT</dc:language>
  <cp:lastModifiedBy/>
  <dcterms:modified xsi:type="dcterms:W3CDTF">2020-10-03T16:10:28Z</dcterms:modified>
  <cp:revision>6</cp:revision>
  <dc:subject/>
  <dc:title>BiometricPrompt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