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D9751-6B63-4EB3-B140-4CE8A42E1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242827-D077-4E7B-A606-C857CD4FF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4235E2-BA6E-486A-8B1B-4B70DBA3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2C3BD7-0D99-4982-B2DC-438FA860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E4A7A9-76D6-4DEF-AEE7-34C9BCAA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04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50671-20FB-4125-807D-2A703959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5E87C1-9283-47B5-8954-98AB671A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BA0CF2-339E-4C34-A69E-8414785A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A2C9DD-C965-4C16-B655-32AB2108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BF08D2-62C6-49A2-AA10-945D06E5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88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3F138C-1488-4E0F-97FD-25DF21E02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DAF319-5283-4856-A68C-2506120A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220B58-4294-4BD8-B6D8-3DDA6535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E77773-8193-4D27-8BAD-ECA51E25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D00AB3-B3F5-422C-A323-2542D017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2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37E11-9CCC-4ED1-B712-A3CA12A0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9F0E78-AB38-45B6-917C-3807B262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1DA357-AC04-41C9-8D9B-0895824F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80F733-ACB2-4501-8273-BAB37EBD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854503-97AF-484F-9F5E-884D79C7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5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C9F92-4429-41F6-9506-0D861500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2F37D-175A-4763-A093-93B3060E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D4D03D-99CB-4BB2-9EE6-3788D5C5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AD2E48-D43C-48C8-B7B8-D48AF5D7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A4B081-220D-4F32-BAA4-3398DD6E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95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AFFCB-2733-42AF-A414-07B93B1F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E883BF-FA11-49F7-867A-9EB098144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310633-E0F7-4F9E-B77D-690DEE4A0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8764F6-EA81-42F2-9374-E8C34DEA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DB88C-5EDE-4200-A7E6-B67136DB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BD42AA-203C-459C-A15C-8CE19ED1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42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1B1F9-34BD-434A-937A-4EF4758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47590B-7FCB-4DD2-B9D7-2EF6C62CF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6BA959-129D-4543-A6D2-D43822BD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B9C7FA8-FD61-496D-99E8-830EB24E5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223961-5921-456D-BB6A-B4C5D8BB3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2583D3-B4BC-4038-83F5-2CD0EC6A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6D19E5-86CA-4EFB-8425-547D8650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C2A376-4BB8-4329-A93B-071A9642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65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215313-A916-4FC1-931E-0DA8FB9B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738DF8-7D42-412D-8EAC-859FADB8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3C0EA8-6F77-4B8C-B0AD-E491E4F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CEE71-794A-466C-BAC8-4733CF64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9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B3233F-CA4A-4FA6-9BA6-88D99040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96D114-E6C3-4191-8DBD-3A3793A8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D8DE94-DB3B-4623-82D1-F30194B4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56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101BC-A568-4C4A-9F7C-B1568CC9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89831A-DA39-4F98-9538-FADD80094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5FEB1D-C4D8-4EB0-8D88-38EBD344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8BD73B-6235-4966-94C4-EB8FBFB8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A053A8-E1A7-4B60-9A2D-66B70520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63B718-075C-47E9-BFCB-E6F3F0CF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3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FC747-9041-4DA2-B990-4D358ADC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23AEC7-8F7F-4D37-B2D3-15393F75B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6CDD-3356-4F2A-8FBA-A7BC3BE0C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4BFEB0-B9A3-4612-9D2A-6DC2966C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260903-607D-4FC3-B803-F5636F68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F87536-C0E5-49C7-BB98-1EE5D231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93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D636A1-FCCD-4051-BBB2-3EA1E128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6A5FED-14C3-4EA7-BC52-4A9FF504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0DDB07-6398-4097-8AA0-259915AB1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09145-2EC4-48A4-9375-ECC6280AA11C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F7A294-9A77-477B-A973-889F142DA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6325D7-C9F6-40E1-95C6-21254F15B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87A1-CB2A-48DB-8A07-88FFB8811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83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dispositivo, stella&#10;&#10;Descrizione generata automaticamente">
            <a:extLst>
              <a:ext uri="{FF2B5EF4-FFF2-40B4-BE49-F238E27FC236}">
                <a16:creationId xmlns:a16="http://schemas.microsoft.com/office/drawing/2014/main" id="{3AAF56B1-588F-4272-BE7E-2E024CA85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87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00F5570-55F3-45FF-A951-1F340787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415" y="2837469"/>
            <a:ext cx="6008142" cy="2220360"/>
          </a:xfrm>
        </p:spPr>
        <p:txBody>
          <a:bodyPr anchor="t">
            <a:normAutofit/>
          </a:bodyPr>
          <a:lstStyle/>
          <a:p>
            <a:r>
              <a:rPr lang="it-IT" sz="4800" b="1" dirty="0"/>
              <a:t>𝔹𝕚𝕠𝕞𝕖𝕥𝕣𝕚𝕔 </a:t>
            </a:r>
            <a:r>
              <a:rPr lang="it-IT" sz="4800" b="1"/>
              <a:t>ℙ𝕣𝕠𝕞𝕡𝕥</a:t>
            </a:r>
            <a:br>
              <a:rPr lang="it-IT" sz="6200" dirty="0"/>
            </a:br>
            <a:r>
              <a:rPr lang="iu-Cans-CA" sz="4400" dirty="0"/>
              <a:t>𝕎𝔸𝕃𝕃-𝔼</a:t>
            </a:r>
            <a:endParaRPr lang="it-IT" sz="44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interni, sedendo, torta, tavolo&#10;&#10;Descrizione generata automaticamente">
            <a:extLst>
              <a:ext uri="{FF2B5EF4-FFF2-40B4-BE49-F238E27FC236}">
                <a16:creationId xmlns:a16="http://schemas.microsoft.com/office/drawing/2014/main" id="{0E9B87C7-A260-4AF4-824D-E005C5FB0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r="23963" b="2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716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Euphemia</vt:lpstr>
      <vt:lpstr>Tema di Office</vt:lpstr>
      <vt:lpstr>𝔹𝕚𝕠𝕞𝕖𝕥𝕣𝕚𝕔 ℙ𝕣𝕠𝕞𝕡𝕥 𝕎𝔸𝕃𝕃-𝔼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𝕎𝔸𝕃𝕃-𝔼</dc:title>
  <dc:creator>mihai jianu</dc:creator>
  <cp:lastModifiedBy>mihai jianu</cp:lastModifiedBy>
  <cp:revision>4</cp:revision>
  <dcterms:created xsi:type="dcterms:W3CDTF">2020-10-03T15:53:39Z</dcterms:created>
  <dcterms:modified xsi:type="dcterms:W3CDTF">2020-10-03T16:42:07Z</dcterms:modified>
</cp:coreProperties>
</file>