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583663-224D-4764-8BCD-BFB71B5DE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E3A086-6FD7-4664-A321-F45704307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3DEDD2-1B29-4A9F-85EB-069019F9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3F265A-F6FC-4EFD-93AA-3481416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36C8EF-44AB-4BC0-A2B1-DE11925D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2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0935-A879-43CD-82E1-41EE0562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95E1F-7E80-4E8F-8DC7-549B65BF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F0D246-9DA6-4A4E-B402-7F32BA80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DF23F7-2295-4DB7-AD71-5F13ADFD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323410-45C7-443F-8628-B3A07A5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7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E0A1BB2-F01D-4156-8C55-B47BF9FEF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C080FD-AD2D-432B-9699-5A008EAB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4B570-8DCA-4C61-B86C-9D1A2BB2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27320B-7714-4157-96A4-4075D84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D390A-5C48-433A-9E6C-543446BB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48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DA292-CE59-4EAF-85BD-38160C15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16978E-7995-483C-925B-C6F02E6C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8CDDF8-32FC-4E8D-8118-1659AFEC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4A04E-5835-4285-86D9-730D3B4D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02B8B2-14F0-4730-A19D-CAB20579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39958-3B3A-4D72-A6B8-FE7B2BB5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A8E786-4C36-45FA-85A4-E26D82E4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61CB9-CF2B-41EC-9346-40557C8D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5EA6A1-94AE-407B-A2E6-3BA1610D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3B6EC8-F9E5-4FE1-8D12-659282B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A9C1F-FE9A-4BE6-A41E-A039651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469CF-05EF-4783-A17B-659A88D55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05F6A8-C5CA-432C-81A1-F697ED2A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82366A-695E-490A-A0CA-4A869BF8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040AFE-B331-4FA3-AB8B-BF8957F0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FA800B-102B-4EC9-9B8D-D5005624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8AB64-7DC5-4391-8DBF-5A5C0833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7E0A78-C5AF-40AD-A3AC-C593ED26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5F3B24-3CE0-4728-A5C4-983CBF84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561A6B-0F8E-428A-82AF-A08C3018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5A35C3-742B-49F7-88B7-F44353AB0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BA519F-003A-45B2-ACD6-3A3A44E9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9F4F64-26BB-4A77-BE61-0B4FE570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5B1E9E-FA2D-43B2-BA50-B8E210B0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83499-4F95-44E8-9987-5ABF2454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14013-B208-437E-8E4B-D64C11C9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1EC6BD-CA32-4A76-960B-301703EC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0284A-E880-4F45-8F9A-9DF95B59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3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A9A6D8-6EFF-449D-87D7-2FFA124A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CD0EF1-E31A-4955-A137-123ABD2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7AFF2-BF1D-4DFE-92B8-10281E51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D91F7-0DE7-4EF5-AD2A-ACA2A149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3742FB-68FE-4D0A-91BF-40979D1B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098129-9E1A-4C5F-A645-150E387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FDA026-6601-4277-BDC2-26644335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FBFB96-D9EA-4DD3-9E39-C2DD994C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373E9-5BFD-4EDA-A726-0584E83B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9D5CC-EE8A-4D8E-A1B1-E838818D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E040B7-F169-4F16-8E70-46218FDE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849511-5DCE-4635-A4E9-5D6243FB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48568-C362-4C63-B71F-7558682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8E4AF6-4F68-4D70-B921-C91FA19D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40E057-0BDC-4894-956B-432EEECB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1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97E1A8-C257-4129-9D9C-96692761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79EDF4-E124-4787-B3AE-5454CB73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3C9EE8-8D58-4312-8003-22F87E008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9A99-BD02-4791-9CDF-8593AD6CC1ED}" type="datetimeFigureOut">
              <a:rPr lang="it-IT" smtClean="0"/>
              <a:t>28/09/2020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69D18-D47A-4AB2-8A9C-F152FE2CE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AFBA9C-FBE0-46E2-8355-2489CFE82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265C-FC0C-4EDC-919F-2AD9301F8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8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1E6881-4CBA-4B1E-BBBE-4D73AB1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Rockwell" panose="02060603020205020403" pitchFamily="18" charset="0"/>
              </a:rPr>
              <a:t>D.M.L BANK Demo interfacce.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1A02E6-21B6-4047-829E-3C04D6955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A79866-5DBC-49F1-A6E6-5BE786A6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15" y="891540"/>
            <a:ext cx="2497521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9DC4BB-014A-4DA3-B829-F72A86D5B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79" y="891541"/>
            <a:ext cx="2522876" cy="507110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302198-3672-45B1-A28D-F8E8C237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59" y="2399100"/>
            <a:ext cx="3507415" cy="3645083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>
                <a:latin typeface="Berlin Sans FB" panose="020E0602020502020306" pitchFamily="34" charset="0"/>
              </a:rPr>
              <a:t>1. L’applicazione, presenta una schermata iniziale che presenta l’account del proprietario, un menu con varie opzioni, un grafo con il picco annuo di fondi, fondi disponibili ed un tasto per i pagamenti.  </a:t>
            </a:r>
          </a:p>
          <a:p>
            <a:r>
              <a:rPr lang="it-IT" sz="2000" dirty="0">
                <a:latin typeface="Berlin Sans FB" panose="020E0602020502020306" pitchFamily="34" charset="0"/>
              </a:rPr>
              <a:t>2. Cliccando l’icona verrà aperta una nuova schermata, nella quale si potrà effettuare il pagamento tramite bonifico, per confermare dopo aver compilato i campi, si dovrà cliccare fast </a:t>
            </a:r>
            <a:r>
              <a:rPr lang="it-IT" sz="2000" dirty="0" err="1">
                <a:latin typeface="Berlin Sans FB" panose="020E0602020502020306" pitchFamily="34" charset="0"/>
              </a:rPr>
              <a:t>pay</a:t>
            </a:r>
            <a:r>
              <a:rPr lang="it-IT" sz="2000" dirty="0">
                <a:latin typeface="Berlin Sans FB" panose="020E0602020502020306" pitchFamily="34" charset="0"/>
              </a:rPr>
              <a:t>.</a:t>
            </a:r>
          </a:p>
        </p:txBody>
      </p:sp>
      <p:pic>
        <p:nvPicPr>
          <p:cNvPr id="29" name="Segnaposto contenuto 4">
            <a:extLst>
              <a:ext uri="{FF2B5EF4-FFF2-40B4-BE49-F238E27FC236}">
                <a16:creationId xmlns:a16="http://schemas.microsoft.com/office/drawing/2014/main" id="{AAB7043A-EF23-4C00-AA36-B64C86F6D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B9DC5205-8CD4-4C9C-8554-C6C07184D3DE}"/>
              </a:ext>
            </a:extLst>
          </p:cNvPr>
          <p:cNvSpPr/>
          <p:nvPr/>
        </p:nvSpPr>
        <p:spPr>
          <a:xfrm>
            <a:off x="3821593" y="3098482"/>
            <a:ext cx="717603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2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1E6881-4CBA-4B1E-BBBE-4D73AB1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Rockwell" panose="02060603020205020403" pitchFamily="18" charset="0"/>
              </a:rPr>
              <a:t>D.M.L BANK Demo interfacce. </a:t>
            </a:r>
            <a:r>
              <a:rPr lang="it-IT" sz="2800">
                <a:latin typeface="Rockwell" panose="02060603020205020403" pitchFamily="18" charset="0"/>
              </a:rPr>
              <a:t>2</a:t>
            </a:r>
            <a:endParaRPr lang="it-IT" sz="2800" dirty="0">
              <a:latin typeface="Rockwell" panose="02060603020205020403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1A02E6-21B6-4047-829E-3C04D6955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302198-3672-45B1-A28D-F8E8C237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59" y="2399100"/>
            <a:ext cx="3507415" cy="3645083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>
                <a:latin typeface="Berlin Sans FB" panose="020E0602020502020306" pitchFamily="34" charset="0"/>
              </a:rPr>
              <a:t>3. Dopo il click ci verrà chiesto di autentificare la nostra persona con il riconoscimento biometrico o il metodo alternativo che si ha presente sul cellulare. </a:t>
            </a:r>
          </a:p>
          <a:p>
            <a:r>
              <a:rPr lang="it-IT" sz="2000" dirty="0">
                <a:latin typeface="Berlin Sans FB" panose="020E0602020502020306" pitchFamily="34" charset="0"/>
              </a:rPr>
              <a:t>4. La riuscita comporterà l’aggiornamento della quantità disponibile di fondi.</a:t>
            </a:r>
          </a:p>
          <a:p>
            <a:r>
              <a:rPr lang="it-IT" sz="2000" dirty="0">
                <a:latin typeface="Berlin Sans FB" panose="020E0602020502020306" pitchFamily="34" charset="0"/>
              </a:rPr>
              <a:t>5. L’assenza di un impronta permetterà la registrazione</a:t>
            </a:r>
          </a:p>
          <a:p>
            <a:r>
              <a:rPr lang="it-IT" sz="2000" dirty="0">
                <a:latin typeface="Berlin Sans FB" panose="020E0602020502020306" pitchFamily="34" charset="0"/>
              </a:rPr>
              <a:t>6. Se non disponibile un hardware biometrico, l’operazione non sarà permessa!</a:t>
            </a:r>
          </a:p>
        </p:txBody>
      </p:sp>
      <p:pic>
        <p:nvPicPr>
          <p:cNvPr id="29" name="Segnaposto contenuto 4">
            <a:extLst>
              <a:ext uri="{FF2B5EF4-FFF2-40B4-BE49-F238E27FC236}">
                <a16:creationId xmlns:a16="http://schemas.microsoft.com/office/drawing/2014/main" id="{AAB7043A-EF23-4C00-AA36-B64C86F6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7B4D598-626D-4B88-B0D1-1A390F21B5D1}"/>
              </a:ext>
            </a:extLst>
          </p:cNvPr>
          <p:cNvSpPr/>
          <p:nvPr/>
        </p:nvSpPr>
        <p:spPr>
          <a:xfrm>
            <a:off x="3821593" y="3098482"/>
            <a:ext cx="717603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36FB80-E81D-4CDA-8132-A17C8839B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67" y="891540"/>
            <a:ext cx="2522876" cy="50711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21D203-8D01-4211-A9F7-AEDF6DA7F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46" y="915923"/>
            <a:ext cx="2489147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2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C91902-1AE3-468C-A13F-7FF7C0F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" y="5131"/>
            <a:ext cx="6318649" cy="1454051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D.M.L BANK Demo </a:t>
            </a:r>
            <a:b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un’occhiata da vicino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4" name="Group 84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6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6" name="Freeform: Shape 88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51E7D-17CF-4CB4-825C-9A3DFEAA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7" y="1339065"/>
            <a:ext cx="4291909" cy="3676818"/>
          </a:xfrm>
        </p:spPr>
        <p:txBody>
          <a:bodyPr anchor="ctr">
            <a:normAutofit/>
          </a:bodyPr>
          <a:lstStyle/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1. Si fa la onCreate() e si compila l’activity con i dati dell’account. </a:t>
            </a:r>
          </a:p>
          <a:p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1 – 2  l’Entità account per prelevare i dati, necessari all’accesso dell’utente, servirà principalmente per settare e prendere il valore del budget.</a:t>
            </a:r>
          </a:p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2. Verrà semplicemente invocata la creazione della activity per il bonifico dopo il click del pulsante relativo.</a:t>
            </a:r>
          </a:p>
          <a:p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37" name="Immagine 3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0510A7-412C-4131-A4B4-BA72ED9F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9" y="70241"/>
            <a:ext cx="4976936" cy="2563122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2C0BD7E-2F67-4653-8460-A7B13DE92143}"/>
              </a:ext>
            </a:extLst>
          </p:cNvPr>
          <p:cNvSpPr txBox="1"/>
          <p:nvPr/>
        </p:nvSpPr>
        <p:spPr>
          <a:xfrm>
            <a:off x="6036218" y="-512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1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16BBCD6-DC52-4B71-A6AF-6940A136E5E2}"/>
              </a:ext>
            </a:extLst>
          </p:cNvPr>
          <p:cNvSpPr txBox="1"/>
          <p:nvPr/>
        </p:nvSpPr>
        <p:spPr>
          <a:xfrm>
            <a:off x="4909721" y="791411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1-2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C343DB0-6966-4D78-83F5-8FDE7D16AB36}"/>
              </a:ext>
            </a:extLst>
          </p:cNvPr>
          <p:cNvSpPr txBox="1"/>
          <p:nvPr/>
        </p:nvSpPr>
        <p:spPr>
          <a:xfrm>
            <a:off x="2804496" y="5518935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2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90" name="Segnaposto contenuto 4">
            <a:extLst>
              <a:ext uri="{FF2B5EF4-FFF2-40B4-BE49-F238E27FC236}">
                <a16:creationId xmlns:a16="http://schemas.microsoft.com/office/drawing/2014/main" id="{7E032B88-8FA5-4D5A-B57C-844AC4985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43D619-C051-4874-88A6-8FBA86F6F8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245"/>
          <a:stretch/>
        </p:blipFill>
        <p:spPr>
          <a:xfrm>
            <a:off x="4909721" y="1352202"/>
            <a:ext cx="5237456" cy="5077088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2708C3D9-FC40-4D93-AF84-E890C45E7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92" y="6059336"/>
            <a:ext cx="6441255" cy="7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3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2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C91902-1AE3-468C-A13F-7FF7C0F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" y="5131"/>
            <a:ext cx="5002123" cy="1454051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D.M.L BANK Demo </a:t>
            </a:r>
            <a:b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un’occhiata da vicino 2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4" name="Group 84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6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6" name="Freeform: Shape 88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51E7D-17CF-4CB4-825C-9A3DFEAA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7" y="1599532"/>
            <a:ext cx="2885723" cy="5125117"/>
          </a:xfrm>
        </p:spPr>
        <p:txBody>
          <a:bodyPr anchor="ctr">
            <a:normAutofit/>
          </a:bodyPr>
          <a:lstStyle/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3. Si ha un holder per controllare il click del pulsante e aggiornare i dati.</a:t>
            </a:r>
          </a:p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3.1. Per generare la dialog box si usa la classe askForBiometricInput, inoltre abilita o la possibilità di annullare oppure la  possibilità di autenticarsi in un metodo alternativo settato sul dispositivo.</a:t>
            </a:r>
          </a:p>
          <a:p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2C0BD7E-2F67-4653-8460-A7B13DE92143}"/>
              </a:ext>
            </a:extLst>
          </p:cNvPr>
          <p:cNvSpPr txBox="1"/>
          <p:nvPr/>
        </p:nvSpPr>
        <p:spPr>
          <a:xfrm>
            <a:off x="6082938" y="5629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3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16BBCD6-DC52-4B71-A6AF-6940A136E5E2}"/>
              </a:ext>
            </a:extLst>
          </p:cNvPr>
          <p:cNvSpPr txBox="1"/>
          <p:nvPr/>
        </p:nvSpPr>
        <p:spPr>
          <a:xfrm>
            <a:off x="2762214" y="147419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3.1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B39C29-D2E3-463E-9786-54A6098E6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53" y="152759"/>
            <a:ext cx="4824887" cy="144677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7F1E25-B158-4514-BA09-25D7712C7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3" y="1599532"/>
            <a:ext cx="7245002" cy="5057028"/>
          </a:xfrm>
          <a:prstGeom prst="rect">
            <a:avLst/>
          </a:prstGeom>
        </p:spPr>
      </p:pic>
      <p:pic>
        <p:nvPicPr>
          <p:cNvPr id="90" name="Segnaposto contenuto 4">
            <a:extLst>
              <a:ext uri="{FF2B5EF4-FFF2-40B4-BE49-F238E27FC236}">
                <a16:creationId xmlns:a16="http://schemas.microsoft.com/office/drawing/2014/main" id="{7E032B88-8FA5-4D5A-B57C-844AC4985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2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C91902-1AE3-468C-A13F-7FF7C0F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" y="5131"/>
            <a:ext cx="5002123" cy="1454051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D.M.L BANK Demo </a:t>
            </a:r>
            <a:b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un’occhiata da vicino 2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4" name="Group 84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6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6" name="Freeform: Shape 88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51E7D-17CF-4CB4-825C-9A3DFEAA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7" y="1599532"/>
            <a:ext cx="2885723" cy="5125117"/>
          </a:xfrm>
        </p:spPr>
        <p:txBody>
          <a:bodyPr anchor="ctr">
            <a:normAutofit/>
          </a:bodyPr>
          <a:lstStyle/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4. Una volta ricevuto l’impronta controlla se ci sono errori, altrimenti chiamerà il controllore del trasferimento e gestirà le eccezioni da lui lanciate.</a:t>
            </a:r>
          </a:p>
          <a:p>
            <a:endParaRPr lang="it-IT" sz="1800" u="sng" dirty="0">
              <a:solidFill>
                <a:schemeClr val="tx1">
                  <a:lumMod val="65000"/>
                  <a:lumOff val="3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5. Dopo il click inoltre, si controlla se ci sono impronte registrate, grazie alla classe BiometricManger, se non presente nessun impronta, si possono registrare.</a:t>
            </a:r>
          </a:p>
          <a:p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6. Inoltre se non presenti HW biometrici, non si potrà eseguire l’operazione.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C343DB0-6966-4D78-83F5-8FDE7D16AB36}"/>
              </a:ext>
            </a:extLst>
          </p:cNvPr>
          <p:cNvSpPr txBox="1"/>
          <p:nvPr/>
        </p:nvSpPr>
        <p:spPr>
          <a:xfrm>
            <a:off x="4114174" y="208728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5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19ECF81-EA01-4F31-B6DE-ECC7853B0182}"/>
              </a:ext>
            </a:extLst>
          </p:cNvPr>
          <p:cNvSpPr txBox="1"/>
          <p:nvPr/>
        </p:nvSpPr>
        <p:spPr>
          <a:xfrm>
            <a:off x="4398868" y="105132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4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0CBF97-B7F7-485A-B1DE-BB2B9127D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55" y="181097"/>
            <a:ext cx="7170708" cy="3636301"/>
          </a:xfrm>
          <a:prstGeom prst="rect">
            <a:avLst/>
          </a:prstGeom>
        </p:spPr>
      </p:pic>
      <p:pic>
        <p:nvPicPr>
          <p:cNvPr id="90" name="Segnaposto contenuto 4">
            <a:extLst>
              <a:ext uri="{FF2B5EF4-FFF2-40B4-BE49-F238E27FC236}">
                <a16:creationId xmlns:a16="http://schemas.microsoft.com/office/drawing/2014/main" id="{7E032B88-8FA5-4D5A-B57C-844AC4985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38" y="0"/>
            <a:ext cx="2587536" cy="1401582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F0D6AF-B797-441C-AFBF-CFF31FFE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55" y="2680809"/>
            <a:ext cx="7466527" cy="391323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0CC50F5-42F7-4E8A-A181-A8A99DD77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8" y="5905765"/>
            <a:ext cx="4939046" cy="885559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72D7079-7C4A-4E37-9390-356FFEEAE4DE}"/>
              </a:ext>
            </a:extLst>
          </p:cNvPr>
          <p:cNvSpPr txBox="1"/>
          <p:nvPr/>
        </p:nvSpPr>
        <p:spPr>
          <a:xfrm>
            <a:off x="2820038" y="536235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Rockwell" panose="02060603020205020403" pitchFamily="18" charset="0"/>
              </a:rPr>
              <a:t>6</a:t>
            </a:r>
            <a:r>
              <a:rPr lang="it-IT" sz="3600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812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Rockwell</vt:lpstr>
      <vt:lpstr>Tema di Office</vt:lpstr>
      <vt:lpstr>D.M.L BANK Demo interfacce. 1</vt:lpstr>
      <vt:lpstr>D.M.L BANK Demo interfacce. 2</vt:lpstr>
      <vt:lpstr>D.M.L BANK Demo  un’occhiata da vicino</vt:lpstr>
      <vt:lpstr>D.M.L BANK Demo  un’occhiata da vicino 2</vt:lpstr>
      <vt:lpstr>D.M.L BANK Demo  un’occhiata da vicino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po’ di Storia..</dc:title>
  <dc:creator>mihai jianu</dc:creator>
  <cp:lastModifiedBy>mihai jianu</cp:lastModifiedBy>
  <cp:revision>6</cp:revision>
  <dcterms:created xsi:type="dcterms:W3CDTF">2020-09-28T12:32:11Z</dcterms:created>
  <dcterms:modified xsi:type="dcterms:W3CDTF">2020-09-28T12:56:15Z</dcterms:modified>
</cp:coreProperties>
</file>