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583663-224D-4764-8BCD-BFB71B5DE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E3A086-6FD7-4664-A321-F45704307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3DEDD2-1B29-4A9F-85EB-069019F9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3F265A-F6FC-4EFD-93AA-3481416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36C8EF-44AB-4BC0-A2B1-DE11925D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2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C0935-A879-43CD-82E1-41EE0562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95E1F-7E80-4E8F-8DC7-549B65BF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F0D246-9DA6-4A4E-B402-7F32BA80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DF23F7-2295-4DB7-AD71-5F13ADFD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323410-45C7-443F-8628-B3A07A5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87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E0A1BB2-F01D-4156-8C55-B47BF9FEF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C080FD-AD2D-432B-9699-5A008EAB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4B570-8DCA-4C61-B86C-9D1A2BB2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27320B-7714-4157-96A4-4075D847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2D390A-5C48-433A-9E6C-543446BB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48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DA292-CE59-4EAF-85BD-38160C15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16978E-7995-483C-925B-C6F02E6C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8CDDF8-32FC-4E8D-8118-1659AFEC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24A04E-5835-4285-86D9-730D3B4D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02B8B2-14F0-4730-A19D-CAB20579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6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39958-3B3A-4D72-A6B8-FE7B2BB5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A8E786-4C36-45FA-85A4-E26D82E4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61CB9-CF2B-41EC-9346-40557C8D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5EA6A1-94AE-407B-A2E6-3BA1610D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3B6EC8-F9E5-4FE1-8D12-659282BF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A9C1F-FE9A-4BE6-A41E-A039651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469CF-05EF-4783-A17B-659A88D55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05F6A8-C5CA-432C-81A1-F697ED2A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82366A-695E-490A-A0CA-4A869BF8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040AFE-B331-4FA3-AB8B-BF8957F0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FA800B-102B-4EC9-9B8D-D5005624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3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8AB64-7DC5-4391-8DBF-5A5C0833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7E0A78-C5AF-40AD-A3AC-C593ED26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5F3B24-3CE0-4728-A5C4-983CBF84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561A6B-0F8E-428A-82AF-A08C3018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5A35C3-742B-49F7-88B7-F44353AB0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DBA519F-003A-45B2-ACD6-3A3A44E9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9F4F64-26BB-4A77-BE61-0B4FE570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5B1E9E-FA2D-43B2-BA50-B8E210B0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0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83499-4F95-44E8-9987-5ABF2454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14013-B208-437E-8E4B-D64C11C9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1EC6BD-CA32-4A76-960B-301703EC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0284A-E880-4F45-8F9A-9DF95B59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33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A9A6D8-6EFF-449D-87D7-2FFA124A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CD0EF1-E31A-4955-A137-123ABD2E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7AFF2-BF1D-4DFE-92B8-10281E51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9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D91F7-0DE7-4EF5-AD2A-ACA2A149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3742FB-68FE-4D0A-91BF-40979D1B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098129-9E1A-4C5F-A645-150E387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FDA026-6601-4277-BDC2-26644335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FBFB96-D9EA-4DD3-9E39-C2DD994C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373E9-5BFD-4EDA-A726-0584E83B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9D5CC-EE8A-4D8E-A1B1-E838818D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E040B7-F169-4F16-8E70-46218FDEE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849511-5DCE-4635-A4E9-5D6243FB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48568-C362-4C63-B71F-75586828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8E4AF6-4F68-4D70-B921-C91FA19D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40E057-0BDC-4894-956B-432EEECB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1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97E1A8-C257-4129-9D9C-96692761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79EDF4-E124-4787-B3AE-5454CB73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3C9EE8-8D58-4312-8003-22F87E008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9A99-BD02-4791-9CDF-8593AD6CC1ED}" type="datetimeFigureOut">
              <a:rPr lang="it-IT" smtClean="0"/>
              <a:t>25/08/2020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69D18-D47A-4AB2-8A9C-F152FE2CE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AFBA9C-FBE0-46E2-8355-2489CFE82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8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AB31DBA-7912-42E9-8297-8D1B5C41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86" y="1761042"/>
            <a:ext cx="4102277" cy="1212212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ckwell" panose="02060603020205020403" pitchFamily="18" charset="0"/>
              </a:rPr>
              <a:t>Un po’ di Storia..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libro, testo, disegnando&#10;&#10;Descrizione generata automaticamente">
            <a:extLst>
              <a:ext uri="{FF2B5EF4-FFF2-40B4-BE49-F238E27FC236}">
                <a16:creationId xmlns:a16="http://schemas.microsoft.com/office/drawing/2014/main" id="{6B1C9929-54ED-4400-9C91-07D0950F8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79" y="1108946"/>
            <a:ext cx="1495639" cy="184647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C40672-E09D-412F-A683-02754D8C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87" y="3533313"/>
            <a:ext cx="6181001" cy="3324687"/>
          </a:xfrm>
        </p:spPr>
        <p:txBody>
          <a:bodyPr>
            <a:normAutofit/>
          </a:bodyPr>
          <a:lstStyle/>
          <a:p>
            <a:r>
              <a:rPr lang="it-IT" sz="1500" dirty="0">
                <a:latin typeface="Berlin Sans FB" panose="020E0602020502020306" pitchFamily="34" charset="0"/>
              </a:rPr>
              <a:t>Possiamo attribuire l’origine della biometria a Alphonse Bertillon, un  criminologo francese che inventò l’antropometria, ovvero la scienza che si occupa di misurare il corpo umano. Sfruttandola per annotare tutte le caratteristiche fisiche dei detenuti.</a:t>
            </a:r>
          </a:p>
          <a:p>
            <a:r>
              <a:rPr lang="it-IT" sz="1500" dirty="0">
                <a:latin typeface="Berlin Sans FB" panose="020E0602020502020306" pitchFamily="34" charset="0"/>
              </a:rPr>
              <a:t>In seguito ci fu la scoperta dell’unicità che caratterizza l’impronta digitale, diversi nomi legati all’invenzione come Francis Galton ed Sir. Edward Henry, che insieme studiarono e fornirono molti studi e applicazioni, Galton procurò le prove matematiche e sir. Henry le applicava nel mondo della polizia.</a:t>
            </a:r>
          </a:p>
          <a:p>
            <a:r>
              <a:rPr lang="it-IT" sz="1500" dirty="0">
                <a:latin typeface="Berlin Sans FB" panose="020E0602020502020306" pitchFamily="34" charset="0"/>
              </a:rPr>
              <a:t>La vera rivoluzione si ebbe in seguito, con il potenziamento dei sistemi di elaborazione, la polizia americana mise a punto il primo AFIS (automatic fingerprint indentification system), collegando vari database tra loro e un’alta capacità di processamento</a:t>
            </a:r>
            <a:r>
              <a:rPr lang="it-IT" sz="1500" dirty="0"/>
              <a:t>.</a:t>
            </a:r>
          </a:p>
          <a:p>
            <a:endParaRPr lang="it-IT" sz="1500" dirty="0"/>
          </a:p>
        </p:txBody>
      </p:sp>
      <p:pic>
        <p:nvPicPr>
          <p:cNvPr id="7" name="Immagine 6" descr="Immagine che contiene pianta, scuro, albero, inpiedi&#10;&#10;Descrizione generata automaticamente">
            <a:extLst>
              <a:ext uri="{FF2B5EF4-FFF2-40B4-BE49-F238E27FC236}">
                <a16:creationId xmlns:a16="http://schemas.microsoft.com/office/drawing/2014/main" id="{6F430D48-F7FA-4767-B80A-EDCEC0983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554" y="2102491"/>
            <a:ext cx="2316479" cy="3217333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893BCA9F-9236-486D-9BEF-496A1C63B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38" y="0"/>
            <a:ext cx="2587536" cy="14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AC57BAA-510A-472A-A731-6BFD6EBD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42" y="2005248"/>
            <a:ext cx="4875611" cy="940275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ckwell" panose="02060603020205020403" pitchFamily="18" charset="0"/>
              </a:rPr>
              <a:t>... Sugli Smartphone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edificio, ciambella, largo, carta&#10;&#10;Descrizione generata automaticamente">
            <a:extLst>
              <a:ext uri="{FF2B5EF4-FFF2-40B4-BE49-F238E27FC236}">
                <a16:creationId xmlns:a16="http://schemas.microsoft.com/office/drawing/2014/main" id="{36ACEEBC-9488-47DF-A351-6AC917D2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8862" y="888274"/>
            <a:ext cx="1590742" cy="1590742"/>
          </a:xfrm>
          <a:prstGeom prst="rect">
            <a:avLst/>
          </a:prstGeom>
        </p:spPr>
      </p:pic>
      <p:sp useBgFill="1">
        <p:nvSpPr>
          <p:cNvPr id="26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BD86ED-C6E1-497A-ACEE-C857CA07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1" y="3084625"/>
            <a:ext cx="4716894" cy="3497150"/>
          </a:xfrm>
        </p:spPr>
        <p:txBody>
          <a:bodyPr>
            <a:normAutofit/>
          </a:bodyPr>
          <a:lstStyle/>
          <a:p>
            <a:r>
              <a:rPr lang="it-IT" sz="1300" dirty="0">
                <a:latin typeface="Berlin Sans FB" panose="020E0602020502020306" pitchFamily="34" charset="0"/>
              </a:rPr>
              <a:t>Ora l’uso della biometrica è sbarcato sul mercato civile, ed è usato per l’identificazione univoca di una persona, per accedere a dati personali, o accensione spegnimento di smartphone, sblocco di macchina, pagamenti, ecc.</a:t>
            </a:r>
          </a:p>
          <a:p>
            <a:r>
              <a:rPr lang="it-IT" sz="1300" dirty="0">
                <a:latin typeface="Berlin Sans FB" panose="020E0602020502020306" pitchFamily="34" charset="0"/>
              </a:rPr>
              <a:t>Per gli smartphone il lancio è arrivato ancora più tardi, Toshiba ebbe un prototipo già nel 2007, ma mai lanciato sul mercato, nel 2011 Motorola con il ATRIX rimedierà a ciò, ma con un successo mediocre, nel 2013 diventa uno standard dopo il lancio su iPhone 5s e poi da Samsung S5. </a:t>
            </a:r>
          </a:p>
          <a:p>
            <a:r>
              <a:rPr lang="it-IT" sz="1300" dirty="0">
                <a:latin typeface="Berlin Sans FB" panose="020E0602020502020306" pitchFamily="34" charset="0"/>
              </a:rPr>
              <a:t>Ci sono poi scansione dell’iride lanciato sul Galaxy S8 e il riconoscimento faciale (Face ID) di Apple, lanciato su iPhone X.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B6007F-F8AB-45E0-B5A3-846C100D2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62" y="4805338"/>
            <a:ext cx="953258" cy="1206656"/>
          </a:xfrm>
          <a:prstGeom prst="rect">
            <a:avLst/>
          </a:prstGeom>
        </p:spPr>
      </p:pic>
      <p:pic>
        <p:nvPicPr>
          <p:cNvPr id="7" name="Immagine 6" descr="Immagine che contiene segnale, orologio&#10;&#10;Descrizione generata automaticamente">
            <a:extLst>
              <a:ext uri="{FF2B5EF4-FFF2-40B4-BE49-F238E27FC236}">
                <a16:creationId xmlns:a16="http://schemas.microsoft.com/office/drawing/2014/main" id="{9C6808E4-CD10-46E3-9BCD-87692ABFC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30" y="3387622"/>
            <a:ext cx="2963421" cy="2037352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D9F7F01-839E-44BE-93A9-0C760D01B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38" y="0"/>
            <a:ext cx="2587536" cy="14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4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Rockwell</vt:lpstr>
      <vt:lpstr>Tema di Office</vt:lpstr>
      <vt:lpstr>Un po’ di Storia..</vt:lpstr>
      <vt:lpstr>... Sugli Smartphone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BiometricPrompt</dc:title>
  <dc:creator>ElEcTrOs ElEcTrOs</dc:creator>
  <cp:lastModifiedBy>ElEcTrOs ElEcTrOs</cp:lastModifiedBy>
  <cp:revision>5</cp:revision>
  <dcterms:created xsi:type="dcterms:W3CDTF">2020-08-24T10:32:31Z</dcterms:created>
  <dcterms:modified xsi:type="dcterms:W3CDTF">2020-08-25T18:22:58Z</dcterms:modified>
</cp:coreProperties>
</file>