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5563550" y="26564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6828775" y="292482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3934125" y="21580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01_title.jp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2383450" y="2656450"/>
            <a:ext cx="5103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D966"/>
                </a:solidFill>
              </a:rPr>
              <a:t>Brought to you by: </a:t>
            </a:r>
            <a:r>
              <a:rPr lang="en" sz="2400">
                <a:solidFill>
                  <a:srgbClr val="FFD966"/>
                </a:solidFill>
              </a:rPr>
              <a:t>Emi, Deblin, Trevor, Khadeidre, Zhitao, and Clay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Context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56025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ittlegirl prototype game.jp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25" y="1533216"/>
            <a:ext cx="2122072" cy="2731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ustbunny_copy.jpg"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675" y="1533212"/>
            <a:ext cx="2642625" cy="2731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og_glow.jpg"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3575" y="1551699"/>
            <a:ext cx="2253000" cy="269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 is “Lost”?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maze game inspired by children’s fear of losing their toys and being lost in the dark.  Fog of war. Time and darkness are against you.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tart_screen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519" y="2356612"/>
            <a:ext cx="4150551" cy="2588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dge maze inspiration.jp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00" y="2392325"/>
            <a:ext cx="3761726" cy="25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Audience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n-computer-top-view-night.jp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7" y="1567550"/>
            <a:ext cx="3558024" cy="2911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betes-kids-and-adults.jpg"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500" y="1567550"/>
            <a:ext cx="34809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52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Past Level 1...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Environmental hazards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Enemies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New Maps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Multiple toys to collect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Let’s Play!!!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