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59" r:id="rId6"/>
    <p:sldId id="263" r:id="rId7"/>
    <p:sldId id="267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46B82-5FA1-4C3A-8AD3-71970FC0AE1E}" v="471" dt="2023-11-01T12:37:51.441"/>
    <p1510:client id="{39FD3E80-DC95-45F3-8E9C-4851ED265361}" v="10" dt="2023-11-01T13:29:19.953"/>
    <p1510:client id="{6E656DCD-85D9-4815-8980-7B6C136722C2}" v="64" dt="2023-11-01T17:02:20.851"/>
    <p1510:client id="{82C7A43D-58E1-4F7C-99A2-1BAAB43A3217}" v="10" dt="2023-11-01T16:50:36.087"/>
    <p1510:client id="{8A6C303E-E168-4EFB-ABBD-D7B86FCE7C37}" v="2" dt="2023-11-02T10:36:57.151"/>
    <p1510:client id="{A5C9307A-8A64-44D8-8045-6503F8859CBD}" v="9" dt="2023-11-02T12:38:06.287"/>
    <p1510:client id="{AD7DCB1E-4C31-4510-B054-6FE4679B3BAA}" v="27" dt="2023-11-01T13:58:25.899"/>
    <p1510:client id="{B0F14187-38A3-4485-9BE3-AF672CB9D227}" v="245" dt="2023-11-01T15:03:48.597"/>
    <p1510:client id="{D8224291-4A19-4188-9214-46A0A46649AC}" v="10" dt="2023-11-01T13:55:37.276"/>
    <p1510:client id="{F58316E7-D3B9-44FE-BCA6-B4F3B0A482E3}" v="5" dt="2023-11-01T14:00:58.259"/>
    <p1510:client id="{FB82CF32-FC3C-4256-8B45-86E990D2E093}" v="38" vWet="40" dt="2023-11-02T12:38:10.258"/>
    <p1510:client id="{FBB9BF22-AAE3-4595-B158-8C136C1FED1D}" v="23" dt="2023-11-01T14:57:28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Eikefet" userId="S::594780@stud.hvl.no::35ee793b-d6a6-40c4-a91c-5931bcf0837b" providerId="AD" clId="Web-{A5C9307A-8A64-44D8-8045-6503F8859CBD}"/>
    <pc:docChg chg="modSld">
      <pc:chgData name="Henrik Eikefet" userId="S::594780@stud.hvl.no::35ee793b-d6a6-40c4-a91c-5931bcf0837b" providerId="AD" clId="Web-{A5C9307A-8A64-44D8-8045-6503F8859CBD}" dt="2023-11-02T12:38:06.287" v="8" actId="1076"/>
      <pc:docMkLst>
        <pc:docMk/>
      </pc:docMkLst>
      <pc:sldChg chg="modSp">
        <pc:chgData name="Henrik Eikefet" userId="S::594780@stud.hvl.no::35ee793b-d6a6-40c4-a91c-5931bcf0837b" providerId="AD" clId="Web-{A5C9307A-8A64-44D8-8045-6503F8859CBD}" dt="2023-11-02T12:38:06.287" v="8" actId="1076"/>
        <pc:sldMkLst>
          <pc:docMk/>
          <pc:sldMk cId="1332080164" sldId="263"/>
        </pc:sldMkLst>
        <pc:spChg chg="mod">
          <ac:chgData name="Henrik Eikefet" userId="S::594780@stud.hvl.no::35ee793b-d6a6-40c4-a91c-5931bcf0837b" providerId="AD" clId="Web-{A5C9307A-8A64-44D8-8045-6503F8859CBD}" dt="2023-11-02T10:59:12.293" v="6" actId="20577"/>
          <ac:spMkLst>
            <pc:docMk/>
            <pc:sldMk cId="1332080164" sldId="263"/>
            <ac:spMk id="5" creationId="{39A87FA2-AAC6-71DC-C9B4-2F1C349C064C}"/>
          </ac:spMkLst>
        </pc:spChg>
        <pc:picChg chg="mod">
          <ac:chgData name="Henrik Eikefet" userId="S::594780@stud.hvl.no::35ee793b-d6a6-40c4-a91c-5931bcf0837b" providerId="AD" clId="Web-{A5C9307A-8A64-44D8-8045-6503F8859CBD}" dt="2023-11-02T12:38:06.287" v="8" actId="1076"/>
          <ac:picMkLst>
            <pc:docMk/>
            <pc:sldMk cId="1332080164" sldId="263"/>
            <ac:picMk id="2052" creationId="{4F8FB0B8-2D11-32BA-058B-0C0FF5C5E8DA}"/>
          </ac:picMkLst>
        </pc:picChg>
      </pc:sldChg>
      <pc:sldChg chg="modSp">
        <pc:chgData name="Henrik Eikefet" userId="S::594780@stud.hvl.no::35ee793b-d6a6-40c4-a91c-5931bcf0837b" providerId="AD" clId="Web-{A5C9307A-8A64-44D8-8045-6503F8859CBD}" dt="2023-11-02T10:58:54.996" v="3" actId="20577"/>
        <pc:sldMkLst>
          <pc:docMk/>
          <pc:sldMk cId="1441448082" sldId="265"/>
        </pc:sldMkLst>
        <pc:spChg chg="mod">
          <ac:chgData name="Henrik Eikefet" userId="S::594780@stud.hvl.no::35ee793b-d6a6-40c4-a91c-5931bcf0837b" providerId="AD" clId="Web-{A5C9307A-8A64-44D8-8045-6503F8859CBD}" dt="2023-11-02T10:58:54.996" v="3" actId="20577"/>
          <ac:spMkLst>
            <pc:docMk/>
            <pc:sldMk cId="1441448082" sldId="265"/>
            <ac:spMk id="7" creationId="{D49660E9-F36C-8EEB-B562-4DA8CDF761BB}"/>
          </ac:spMkLst>
        </pc:spChg>
        <pc:picChg chg="mod">
          <ac:chgData name="Henrik Eikefet" userId="S::594780@stud.hvl.no::35ee793b-d6a6-40c4-a91c-5931bcf0837b" providerId="AD" clId="Web-{A5C9307A-8A64-44D8-8045-6503F8859CBD}" dt="2023-11-02T10:57:00.900" v="0" actId="1076"/>
          <ac:picMkLst>
            <pc:docMk/>
            <pc:sldMk cId="1441448082" sldId="265"/>
            <ac:picMk id="5" creationId="{A1DABCAD-0ADC-1297-7B76-21B5A110CBF1}"/>
          </ac:picMkLst>
        </pc:picChg>
      </pc:sldChg>
    </pc:docChg>
  </pc:docChgLst>
  <pc:docChgLst>
    <pc:chgData name="Henrik Eikefet" userId="S::594780@stud.hvl.no::35ee793b-d6a6-40c4-a91c-5931bcf0837b" providerId="AD" clId="Web-{FFE2624A-BDBE-4A3D-9374-F97C8D83F76C}"/>
    <pc:docChg chg="modSld sldOrd">
      <pc:chgData name="Henrik Eikefet" userId="S::594780@stud.hvl.no::35ee793b-d6a6-40c4-a91c-5931bcf0837b" providerId="AD" clId="Web-{FFE2624A-BDBE-4A3D-9374-F97C8D83F76C}" dt="2023-10-05T10:36:07.336" v="9" actId="1076"/>
      <pc:docMkLst>
        <pc:docMk/>
      </pc:docMkLst>
      <pc:sldChg chg="addSp modSp ord">
        <pc:chgData name="Henrik Eikefet" userId="S::594780@stud.hvl.no::35ee793b-d6a6-40c4-a91c-5931bcf0837b" providerId="AD" clId="Web-{FFE2624A-BDBE-4A3D-9374-F97C8D83F76C}" dt="2023-10-05T10:36:07.336" v="9" actId="1076"/>
        <pc:sldMkLst>
          <pc:docMk/>
          <pc:sldMk cId="2765162178" sldId="257"/>
        </pc:sldMkLst>
        <pc:picChg chg="add mod">
          <ac:chgData name="Henrik Eikefet" userId="S::594780@stud.hvl.no::35ee793b-d6a6-40c4-a91c-5931bcf0837b" providerId="AD" clId="Web-{FFE2624A-BDBE-4A3D-9374-F97C8D83F76C}" dt="2023-10-05T10:36:07.336" v="9" actId="1076"/>
          <ac:picMkLst>
            <pc:docMk/>
            <pc:sldMk cId="2765162178" sldId="257"/>
            <ac:picMk id="3" creationId="{39A78D85-D922-E0A1-47F6-4A3394964DB1}"/>
          </ac:picMkLst>
        </pc:picChg>
        <pc:picChg chg="mod">
          <ac:chgData name="Henrik Eikefet" userId="S::594780@stud.hvl.no::35ee793b-d6a6-40c4-a91c-5931bcf0837b" providerId="AD" clId="Web-{FFE2624A-BDBE-4A3D-9374-F97C8D83F76C}" dt="2023-10-05T10:35:27.383" v="5" actId="1076"/>
          <ac:picMkLst>
            <pc:docMk/>
            <pc:sldMk cId="2765162178" sldId="257"/>
            <ac:picMk id="6" creationId="{FEE6731E-5F04-A8E5-7227-80C075CB0F95}"/>
          </ac:picMkLst>
        </pc:picChg>
      </pc:sldChg>
      <pc:sldChg chg="ord">
        <pc:chgData name="Henrik Eikefet" userId="S::594780@stud.hvl.no::35ee793b-d6a6-40c4-a91c-5931bcf0837b" providerId="AD" clId="Web-{FFE2624A-BDBE-4A3D-9374-F97C8D83F76C}" dt="2023-10-05T09:51:44.518" v="2"/>
        <pc:sldMkLst>
          <pc:docMk/>
          <pc:sldMk cId="2041707113" sldId="261"/>
        </pc:sldMkLst>
      </pc:sldChg>
    </pc:docChg>
  </pc:docChgLst>
  <pc:docChgLst>
    <pc:chgData name="Tormod Stautland Stokka" userId="S::594774@stud.hvl.no::f2133bfd-7eaa-4bfb-b03c-60e9390b96a8" providerId="AD" clId="Web-{A22C5F8F-5F42-4AE9-9E60-D6268DD524F6}"/>
    <pc:docChg chg="addSld modSld sldOrd">
      <pc:chgData name="Tormod Stautland Stokka" userId="S::594774@stud.hvl.no::f2133bfd-7eaa-4bfb-b03c-60e9390b96a8" providerId="AD" clId="Web-{A22C5F8F-5F42-4AE9-9E60-D6268DD524F6}" dt="2023-10-04T17:00:25.799" v="87" actId="20577"/>
      <pc:docMkLst>
        <pc:docMk/>
      </pc:docMkLst>
      <pc:sldChg chg="modSp">
        <pc:chgData name="Tormod Stautland Stokka" userId="S::594774@stud.hvl.no::f2133bfd-7eaa-4bfb-b03c-60e9390b96a8" providerId="AD" clId="Web-{A22C5F8F-5F42-4AE9-9E60-D6268DD524F6}" dt="2023-10-04T16:45:20.423" v="62" actId="20577"/>
        <pc:sldMkLst>
          <pc:docMk/>
          <pc:sldMk cId="3552685557" sldId="256"/>
        </pc:sldMkLst>
        <pc:spChg chg="mod">
          <ac:chgData name="Tormod Stautland Stokka" userId="S::594774@stud.hvl.no::f2133bfd-7eaa-4bfb-b03c-60e9390b96a8" providerId="AD" clId="Web-{A22C5F8F-5F42-4AE9-9E60-D6268DD524F6}" dt="2023-10-04T16:45:20.423" v="62" actId="20577"/>
          <ac:spMkLst>
            <pc:docMk/>
            <pc:sldMk cId="3552685557" sldId="256"/>
            <ac:spMk id="2" creationId="{F97D3B40-7A7F-76BE-AD48-CDDBF6650B30}"/>
          </ac:spMkLst>
        </pc:spChg>
        <pc:spChg chg="mod">
          <ac:chgData name="Tormod Stautland Stokka" userId="S::594774@stud.hvl.no::f2133bfd-7eaa-4bfb-b03c-60e9390b96a8" providerId="AD" clId="Web-{A22C5F8F-5F42-4AE9-9E60-D6268DD524F6}" dt="2023-10-04T16:45:10.235" v="61" actId="20577"/>
          <ac:spMkLst>
            <pc:docMk/>
            <pc:sldMk cId="3552685557" sldId="256"/>
            <ac:spMk id="3" creationId="{B722A0E8-BFF0-7782-4160-CC354C945581}"/>
          </ac:spMkLst>
        </pc:spChg>
      </pc:sldChg>
      <pc:sldChg chg="addSp delSp modSp ord">
        <pc:chgData name="Tormod Stautland Stokka" userId="S::594774@stud.hvl.no::f2133bfd-7eaa-4bfb-b03c-60e9390b96a8" providerId="AD" clId="Web-{A22C5F8F-5F42-4AE9-9E60-D6268DD524F6}" dt="2023-10-04T16:51:12.303" v="67"/>
        <pc:sldMkLst>
          <pc:docMk/>
          <pc:sldMk cId="2765162178" sldId="257"/>
        </pc:sldMkLst>
        <pc:spChg chg="mod">
          <ac:chgData name="Tormod Stautland Stokka" userId="S::594774@stud.hvl.no::f2133bfd-7eaa-4bfb-b03c-60e9390b96a8" providerId="AD" clId="Web-{A22C5F8F-5F42-4AE9-9E60-D6268DD524F6}" dt="2023-10-04T16:43:50.422" v="43" actId="20577"/>
          <ac:spMkLst>
            <pc:docMk/>
            <pc:sldMk cId="2765162178" sldId="257"/>
            <ac:spMk id="2" creationId="{7844E97F-1459-A0AA-7D80-C6DCF5C70F18}"/>
          </ac:spMkLst>
        </pc:spChg>
        <pc:spChg chg="add del">
          <ac:chgData name="Tormod Stautland Stokka" userId="S::594774@stud.hvl.no::f2133bfd-7eaa-4bfb-b03c-60e9390b96a8" providerId="AD" clId="Web-{A22C5F8F-5F42-4AE9-9E60-D6268DD524F6}" dt="2023-10-04T16:39:19.418" v="3"/>
          <ac:spMkLst>
            <pc:docMk/>
            <pc:sldMk cId="2765162178" sldId="257"/>
            <ac:spMk id="3" creationId="{5BDBE366-9A25-AB85-E5FB-434C79BC86CA}"/>
          </ac:spMkLst>
        </pc:spChg>
        <pc:picChg chg="del">
          <ac:chgData name="Tormod Stautland Stokka" userId="S::594774@stud.hvl.no::f2133bfd-7eaa-4bfb-b03c-60e9390b96a8" providerId="AD" clId="Web-{A22C5F8F-5F42-4AE9-9E60-D6268DD524F6}" dt="2023-10-04T16:39:13.808" v="0"/>
          <ac:picMkLst>
            <pc:docMk/>
            <pc:sldMk cId="2765162178" sldId="257"/>
            <ac:picMk id="4" creationId="{11053F68-1A48-A5A9-A244-E0C444181DDF}"/>
          </ac:picMkLst>
        </pc:picChg>
        <pc:picChg chg="add del mod ord">
          <ac:chgData name="Tormod Stautland Stokka" userId="S::594774@stud.hvl.no::f2133bfd-7eaa-4bfb-b03c-60e9390b96a8" providerId="AD" clId="Web-{A22C5F8F-5F42-4AE9-9E60-D6268DD524F6}" dt="2023-10-04T16:39:17.215" v="2"/>
          <ac:picMkLst>
            <pc:docMk/>
            <pc:sldMk cId="2765162178" sldId="257"/>
            <ac:picMk id="5" creationId="{1C2B14E6-1E25-79FB-4F03-EE851EBA8362}"/>
          </ac:picMkLst>
        </pc:picChg>
        <pc:picChg chg="add mod ord">
          <ac:chgData name="Tormod Stautland Stokka" userId="S::594774@stud.hvl.no::f2133bfd-7eaa-4bfb-b03c-60e9390b96a8" providerId="AD" clId="Web-{A22C5F8F-5F42-4AE9-9E60-D6268DD524F6}" dt="2023-10-04T16:43:30.765" v="38" actId="1076"/>
          <ac:picMkLst>
            <pc:docMk/>
            <pc:sldMk cId="2765162178" sldId="257"/>
            <ac:picMk id="6" creationId="{FEE6731E-5F04-A8E5-7227-80C075CB0F95}"/>
          </ac:picMkLst>
        </pc:picChg>
      </pc:sldChg>
      <pc:sldChg chg="addSp delSp modSp modNotes">
        <pc:chgData name="Tormod Stautland Stokka" userId="S::594774@stud.hvl.no::f2133bfd-7eaa-4bfb-b03c-60e9390b96a8" providerId="AD" clId="Web-{A22C5F8F-5F42-4AE9-9E60-D6268DD524F6}" dt="2023-10-04T16:42:56.046" v="33" actId="20577"/>
        <pc:sldMkLst>
          <pc:docMk/>
          <pc:sldMk cId="1766862673" sldId="258"/>
        </pc:sldMkLst>
        <pc:spChg chg="del mod">
          <ac:chgData name="Tormod Stautland Stokka" userId="S::594774@stud.hvl.no::f2133bfd-7eaa-4bfb-b03c-60e9390b96a8" providerId="AD" clId="Web-{A22C5F8F-5F42-4AE9-9E60-D6268DD524F6}" dt="2023-10-04T16:41:40.154" v="18"/>
          <ac:spMkLst>
            <pc:docMk/>
            <pc:sldMk cId="1766862673" sldId="258"/>
            <ac:spMk id="3" creationId="{28C5D66F-95B3-FFC5-B636-DAA43EE89632}"/>
          </ac:spMkLst>
        </pc:spChg>
        <pc:spChg chg="add mod">
          <ac:chgData name="Tormod Stautland Stokka" userId="S::594774@stud.hvl.no::f2133bfd-7eaa-4bfb-b03c-60e9390b96a8" providerId="AD" clId="Web-{A22C5F8F-5F42-4AE9-9E60-D6268DD524F6}" dt="2023-10-04T16:42:56.046" v="33" actId="20577"/>
          <ac:spMkLst>
            <pc:docMk/>
            <pc:sldMk cId="1766862673" sldId="258"/>
            <ac:spMk id="5" creationId="{39A87FA2-AAC6-71DC-C9B4-2F1C349C064C}"/>
          </ac:spMkLst>
        </pc:spChg>
      </pc:sldChg>
      <pc:sldChg chg="modSp">
        <pc:chgData name="Tormod Stautland Stokka" userId="S::594774@stud.hvl.no::f2133bfd-7eaa-4bfb-b03c-60e9390b96a8" providerId="AD" clId="Web-{A22C5F8F-5F42-4AE9-9E60-D6268DD524F6}" dt="2023-10-04T16:43:05.890" v="34" actId="20577"/>
        <pc:sldMkLst>
          <pc:docMk/>
          <pc:sldMk cId="2421053598" sldId="259"/>
        </pc:sldMkLst>
        <pc:spChg chg="mod">
          <ac:chgData name="Tormod Stautland Stokka" userId="S::594774@stud.hvl.no::f2133bfd-7eaa-4bfb-b03c-60e9390b96a8" providerId="AD" clId="Web-{A22C5F8F-5F42-4AE9-9E60-D6268DD524F6}" dt="2023-10-04T16:43:05.890" v="34" actId="20577"/>
          <ac:spMkLst>
            <pc:docMk/>
            <pc:sldMk cId="2421053598" sldId="259"/>
            <ac:spMk id="3" creationId="{2D92B638-2D6E-62ED-C506-87FA5850453A}"/>
          </ac:spMkLst>
        </pc:spChg>
      </pc:sldChg>
      <pc:sldChg chg="modSp">
        <pc:chgData name="Tormod Stautland Stokka" userId="S::594774@stud.hvl.no::f2133bfd-7eaa-4bfb-b03c-60e9390b96a8" providerId="AD" clId="Web-{A22C5F8F-5F42-4AE9-9E60-D6268DD524F6}" dt="2023-10-04T16:44:03.547" v="45" actId="20577"/>
        <pc:sldMkLst>
          <pc:docMk/>
          <pc:sldMk cId="3024871838" sldId="260"/>
        </pc:sldMkLst>
        <pc:spChg chg="mod">
          <ac:chgData name="Tormod Stautland Stokka" userId="S::594774@stud.hvl.no::f2133bfd-7eaa-4bfb-b03c-60e9390b96a8" providerId="AD" clId="Web-{A22C5F8F-5F42-4AE9-9E60-D6268DD524F6}" dt="2023-10-04T16:44:03.547" v="45" actId="20577"/>
          <ac:spMkLst>
            <pc:docMk/>
            <pc:sldMk cId="3024871838" sldId="260"/>
            <ac:spMk id="3" creationId="{B33C3E17-5CA9-3A57-BA07-40B90C677C7C}"/>
          </ac:spMkLst>
        </pc:spChg>
      </pc:sldChg>
      <pc:sldChg chg="modSp">
        <pc:chgData name="Tormod Stautland Stokka" userId="S::594774@stud.hvl.no::f2133bfd-7eaa-4bfb-b03c-60e9390b96a8" providerId="AD" clId="Web-{A22C5F8F-5F42-4AE9-9E60-D6268DD524F6}" dt="2023-10-04T16:44:10.360" v="56" actId="20577"/>
        <pc:sldMkLst>
          <pc:docMk/>
          <pc:sldMk cId="2041707113" sldId="261"/>
        </pc:sldMkLst>
        <pc:spChg chg="mod">
          <ac:chgData name="Tormod Stautland Stokka" userId="S::594774@stud.hvl.no::f2133bfd-7eaa-4bfb-b03c-60e9390b96a8" providerId="AD" clId="Web-{A22C5F8F-5F42-4AE9-9E60-D6268DD524F6}" dt="2023-10-04T16:44:10.360" v="56" actId="20577"/>
          <ac:spMkLst>
            <pc:docMk/>
            <pc:sldMk cId="2041707113" sldId="261"/>
            <ac:spMk id="3" creationId="{46614F49-0283-A4F8-7AE7-C3EF41DAEB00}"/>
          </ac:spMkLst>
        </pc:spChg>
      </pc:sldChg>
      <pc:sldChg chg="modSp new">
        <pc:chgData name="Tormod Stautland Stokka" userId="S::594774@stud.hvl.no::f2133bfd-7eaa-4bfb-b03c-60e9390b96a8" providerId="AD" clId="Web-{A22C5F8F-5F42-4AE9-9E60-D6268DD524F6}" dt="2023-10-04T17:00:25.799" v="87" actId="20577"/>
        <pc:sldMkLst>
          <pc:docMk/>
          <pc:sldMk cId="2783674039" sldId="262"/>
        </pc:sldMkLst>
        <pc:spChg chg="mod">
          <ac:chgData name="Tormod Stautland Stokka" userId="S::594774@stud.hvl.no::f2133bfd-7eaa-4bfb-b03c-60e9390b96a8" providerId="AD" clId="Web-{A22C5F8F-5F42-4AE9-9E60-D6268DD524F6}" dt="2023-10-04T16:50:58.803" v="64"/>
          <ac:spMkLst>
            <pc:docMk/>
            <pc:sldMk cId="2783674039" sldId="262"/>
            <ac:spMk id="2" creationId="{208B6455-BDB3-7D4D-E41B-A681FDC4E695}"/>
          </ac:spMkLst>
        </pc:spChg>
        <pc:spChg chg="mod">
          <ac:chgData name="Tormod Stautland Stokka" userId="S::594774@stud.hvl.no::f2133bfd-7eaa-4bfb-b03c-60e9390b96a8" providerId="AD" clId="Web-{A22C5F8F-5F42-4AE9-9E60-D6268DD524F6}" dt="2023-10-04T17:00:25.799" v="87" actId="20577"/>
          <ac:spMkLst>
            <pc:docMk/>
            <pc:sldMk cId="2783674039" sldId="262"/>
            <ac:spMk id="3" creationId="{D2885392-0B54-43A1-51BA-45F49BA18D12}"/>
          </ac:spMkLst>
        </pc:spChg>
      </pc:sldChg>
    </pc:docChg>
  </pc:docChgLst>
  <pc:docChgLst>
    <pc:chgData name="Tormod Stautland Stokka" userId="f2133bfd-7eaa-4bfb-b03c-60e9390b96a8" providerId="ADAL" clId="{FB82CF32-FC3C-4256-8B45-86E990D2E093}"/>
    <pc:docChg chg="custSel modSld">
      <pc:chgData name="Tormod Stautland Stokka" userId="f2133bfd-7eaa-4bfb-b03c-60e9390b96a8" providerId="ADAL" clId="{FB82CF32-FC3C-4256-8B45-86E990D2E093}" dt="2023-11-02T12:37:46.844" v="35" actId="1076"/>
      <pc:docMkLst>
        <pc:docMk/>
      </pc:docMkLst>
      <pc:sldChg chg="addSp modSp">
        <pc:chgData name="Tormod Stautland Stokka" userId="f2133bfd-7eaa-4bfb-b03c-60e9390b96a8" providerId="ADAL" clId="{FB82CF32-FC3C-4256-8B45-86E990D2E093}" dt="2023-11-02T12:37:46.844" v="35" actId="1076"/>
        <pc:sldMkLst>
          <pc:docMk/>
          <pc:sldMk cId="1332080164" sldId="263"/>
        </pc:sldMkLst>
        <pc:picChg chg="add mod">
          <ac:chgData name="Tormod Stautland Stokka" userId="f2133bfd-7eaa-4bfb-b03c-60e9390b96a8" providerId="ADAL" clId="{FB82CF32-FC3C-4256-8B45-86E990D2E093}" dt="2023-11-02T12:37:46.844" v="35" actId="1076"/>
          <ac:picMkLst>
            <pc:docMk/>
            <pc:sldMk cId="1332080164" sldId="263"/>
            <ac:picMk id="2050" creationId="{8114807D-8C88-F27C-1E87-F1A93EFA3FCD}"/>
          </ac:picMkLst>
        </pc:picChg>
        <pc:picChg chg="add mod">
          <ac:chgData name="Tormod Stautland Stokka" userId="f2133bfd-7eaa-4bfb-b03c-60e9390b96a8" providerId="ADAL" clId="{FB82CF32-FC3C-4256-8B45-86E990D2E093}" dt="2023-11-02T12:37:45.416" v="34" actId="1076"/>
          <ac:picMkLst>
            <pc:docMk/>
            <pc:sldMk cId="1332080164" sldId="263"/>
            <ac:picMk id="2052" creationId="{4F8FB0B8-2D11-32BA-058B-0C0FF5C5E8DA}"/>
          </ac:picMkLst>
        </pc:picChg>
      </pc:sldChg>
      <pc:sldChg chg="addSp delSp modSp mod">
        <pc:chgData name="Tormod Stautland Stokka" userId="f2133bfd-7eaa-4bfb-b03c-60e9390b96a8" providerId="ADAL" clId="{FB82CF32-FC3C-4256-8B45-86E990D2E093}" dt="2023-11-02T12:33:33.174" v="24" actId="1076"/>
        <pc:sldMkLst>
          <pc:docMk/>
          <pc:sldMk cId="1345360333" sldId="266"/>
        </pc:sldMkLst>
        <pc:picChg chg="mod">
          <ac:chgData name="Tormod Stautland Stokka" userId="f2133bfd-7eaa-4bfb-b03c-60e9390b96a8" providerId="ADAL" clId="{FB82CF32-FC3C-4256-8B45-86E990D2E093}" dt="2023-11-02T12:33:24.454" v="20" actId="1076"/>
          <ac:picMkLst>
            <pc:docMk/>
            <pc:sldMk cId="1345360333" sldId="266"/>
            <ac:picMk id="3" creationId="{AB907047-C237-DFF3-825E-2A3C34E5DCFB}"/>
          </ac:picMkLst>
        </pc:picChg>
        <pc:picChg chg="add mod">
          <ac:chgData name="Tormod Stautland Stokka" userId="f2133bfd-7eaa-4bfb-b03c-60e9390b96a8" providerId="ADAL" clId="{FB82CF32-FC3C-4256-8B45-86E990D2E093}" dt="2023-11-02T12:33:27.357" v="21" actId="14100"/>
          <ac:picMkLst>
            <pc:docMk/>
            <pc:sldMk cId="1345360333" sldId="266"/>
            <ac:picMk id="6" creationId="{19A9C985-3B8F-18E7-E6EC-C243A9A825ED}"/>
          </ac:picMkLst>
        </pc:picChg>
        <pc:picChg chg="del">
          <ac:chgData name="Tormod Stautland Stokka" userId="f2133bfd-7eaa-4bfb-b03c-60e9390b96a8" providerId="ADAL" clId="{FB82CF32-FC3C-4256-8B45-86E990D2E093}" dt="2023-11-02T12:33:12.634" v="12" actId="478"/>
          <ac:picMkLst>
            <pc:docMk/>
            <pc:sldMk cId="1345360333" sldId="266"/>
            <ac:picMk id="13" creationId="{EFF24BD9-2D9E-C86A-5702-44E5C55177BD}"/>
          </ac:picMkLst>
        </pc:picChg>
        <pc:picChg chg="add mod">
          <ac:chgData name="Tormod Stautland Stokka" userId="f2133bfd-7eaa-4bfb-b03c-60e9390b96a8" providerId="ADAL" clId="{FB82CF32-FC3C-4256-8B45-86E990D2E093}" dt="2023-11-02T12:33:33.174" v="24" actId="1076"/>
          <ac:picMkLst>
            <pc:docMk/>
            <pc:sldMk cId="1345360333" sldId="266"/>
            <ac:picMk id="1026" creationId="{51FF0CEF-C4EE-7733-E48C-309A564F7ABD}"/>
          </ac:picMkLst>
        </pc:picChg>
      </pc:sldChg>
      <pc:sldChg chg="modSp mod">
        <pc:chgData name="Tormod Stautland Stokka" userId="f2133bfd-7eaa-4bfb-b03c-60e9390b96a8" providerId="ADAL" clId="{FB82CF32-FC3C-4256-8B45-86E990D2E093}" dt="2023-11-02T10:51:50.942" v="4" actId="1076"/>
        <pc:sldMkLst>
          <pc:docMk/>
          <pc:sldMk cId="75606448" sldId="267"/>
        </pc:sldMkLst>
        <pc:spChg chg="mod">
          <ac:chgData name="Tormod Stautland Stokka" userId="f2133bfd-7eaa-4bfb-b03c-60e9390b96a8" providerId="ADAL" clId="{FB82CF32-FC3C-4256-8B45-86E990D2E093}" dt="2023-11-02T10:51:45.876" v="3" actId="1076"/>
          <ac:spMkLst>
            <pc:docMk/>
            <pc:sldMk cId="75606448" sldId="267"/>
            <ac:spMk id="2" creationId="{38C6B202-B803-07C7-B971-3EFB3DA6AE35}"/>
          </ac:spMkLst>
        </pc:spChg>
        <pc:spChg chg="mod">
          <ac:chgData name="Tormod Stautland Stokka" userId="f2133bfd-7eaa-4bfb-b03c-60e9390b96a8" providerId="ADAL" clId="{FB82CF32-FC3C-4256-8B45-86E990D2E093}" dt="2023-11-02T10:51:50.942" v="4" actId="1076"/>
          <ac:spMkLst>
            <pc:docMk/>
            <pc:sldMk cId="75606448" sldId="267"/>
            <ac:spMk id="3" creationId="{6B8CD0C8-7A9E-633D-A8C0-224650AB0675}"/>
          </ac:spMkLst>
        </pc:spChg>
      </pc:sldChg>
    </pc:docChg>
  </pc:docChgLst>
  <pc:docChgLst>
    <pc:chgData name="Daniel Sortland" userId="S::599129@stud.hvl.no::d6acc675-0fd7-49b5-89ca-e96922c894e8" providerId="AD" clId="Web-{D8224291-4A19-4188-9214-46A0A46649AC}"/>
    <pc:docChg chg="modSld">
      <pc:chgData name="Daniel Sortland" userId="S::599129@stud.hvl.no::d6acc675-0fd7-49b5-89ca-e96922c894e8" providerId="AD" clId="Web-{D8224291-4A19-4188-9214-46A0A46649AC}" dt="2023-11-01T13:55:37.276" v="8" actId="1076"/>
      <pc:docMkLst>
        <pc:docMk/>
      </pc:docMkLst>
      <pc:sldChg chg="addSp modSp">
        <pc:chgData name="Daniel Sortland" userId="S::599129@stud.hvl.no::d6acc675-0fd7-49b5-89ca-e96922c894e8" providerId="AD" clId="Web-{D8224291-4A19-4188-9214-46A0A46649AC}" dt="2023-11-01T13:55:37.276" v="8" actId="1076"/>
        <pc:sldMkLst>
          <pc:docMk/>
          <pc:sldMk cId="2421053598" sldId="259"/>
        </pc:sldMkLst>
        <pc:spChg chg="mod">
          <ac:chgData name="Daniel Sortland" userId="S::599129@stud.hvl.no::d6acc675-0fd7-49b5-89ca-e96922c894e8" providerId="AD" clId="Web-{D8224291-4A19-4188-9214-46A0A46649AC}" dt="2023-11-01T13:55:15.057" v="4" actId="20577"/>
          <ac:spMkLst>
            <pc:docMk/>
            <pc:sldMk cId="2421053598" sldId="259"/>
            <ac:spMk id="3" creationId="{2D92B638-2D6E-62ED-C506-87FA5850453A}"/>
          </ac:spMkLst>
        </pc:spChg>
        <pc:picChg chg="add mod">
          <ac:chgData name="Daniel Sortland" userId="S::599129@stud.hvl.no::d6acc675-0fd7-49b5-89ca-e96922c894e8" providerId="AD" clId="Web-{D8224291-4A19-4188-9214-46A0A46649AC}" dt="2023-11-01T13:55:37.276" v="8" actId="1076"/>
          <ac:picMkLst>
            <pc:docMk/>
            <pc:sldMk cId="2421053598" sldId="259"/>
            <ac:picMk id="4" creationId="{120A0087-8B23-B4C4-AA71-A31403E25A04}"/>
          </ac:picMkLst>
        </pc:picChg>
      </pc:sldChg>
    </pc:docChg>
  </pc:docChgLst>
  <pc:docChgLst>
    <pc:chgData name="Tormod Stautland Stokka" userId="S::594774@stud.hvl.no::f2133bfd-7eaa-4bfb-b03c-60e9390b96a8" providerId="AD" clId="Web-{5D37FBE7-ABA7-4475-A7CC-B3069CB5E377}"/>
    <pc:docChg chg="modSld">
      <pc:chgData name="Tormod Stautland Stokka" userId="S::594774@stud.hvl.no::f2133bfd-7eaa-4bfb-b03c-60e9390b96a8" providerId="AD" clId="Web-{5D37FBE7-ABA7-4475-A7CC-B3069CB5E377}" dt="2023-10-04T16:35:36.686" v="10"/>
      <pc:docMkLst>
        <pc:docMk/>
      </pc:docMkLst>
      <pc:sldChg chg="modNotes">
        <pc:chgData name="Tormod Stautland Stokka" userId="S::594774@stud.hvl.no::f2133bfd-7eaa-4bfb-b03c-60e9390b96a8" providerId="AD" clId="Web-{5D37FBE7-ABA7-4475-A7CC-B3069CB5E377}" dt="2023-10-04T16:35:36.686" v="10"/>
        <pc:sldMkLst>
          <pc:docMk/>
          <pc:sldMk cId="2765162178" sldId="257"/>
        </pc:sldMkLst>
      </pc:sldChg>
      <pc:sldChg chg="modNotes">
        <pc:chgData name="Tormod Stautland Stokka" userId="S::594774@stud.hvl.no::f2133bfd-7eaa-4bfb-b03c-60e9390b96a8" providerId="AD" clId="Web-{5D37FBE7-ABA7-4475-A7CC-B3069CB5E377}" dt="2023-10-04T16:35:19.468" v="5"/>
        <pc:sldMkLst>
          <pc:docMk/>
          <pc:sldMk cId="1766862673" sldId="258"/>
        </pc:sldMkLst>
      </pc:sldChg>
      <pc:sldChg chg="modNotes">
        <pc:chgData name="Tormod Stautland Stokka" userId="S::594774@stud.hvl.no::f2133bfd-7eaa-4bfb-b03c-60e9390b96a8" providerId="AD" clId="Web-{5D37FBE7-ABA7-4475-A7CC-B3069CB5E377}" dt="2023-10-04T16:35:14.405" v="4"/>
        <pc:sldMkLst>
          <pc:docMk/>
          <pc:sldMk cId="2421053598" sldId="259"/>
        </pc:sldMkLst>
      </pc:sldChg>
      <pc:sldChg chg="modNotes">
        <pc:chgData name="Tormod Stautland Stokka" userId="S::594774@stud.hvl.no::f2133bfd-7eaa-4bfb-b03c-60e9390b96a8" providerId="AD" clId="Web-{5D37FBE7-ABA7-4475-A7CC-B3069CB5E377}" dt="2023-10-04T16:35:23.264" v="6"/>
        <pc:sldMkLst>
          <pc:docMk/>
          <pc:sldMk cId="3024871838" sldId="260"/>
        </pc:sldMkLst>
      </pc:sldChg>
      <pc:sldChg chg="modNotes">
        <pc:chgData name="Tormod Stautland Stokka" userId="S::594774@stud.hvl.no::f2133bfd-7eaa-4bfb-b03c-60e9390b96a8" providerId="AD" clId="Web-{5D37FBE7-ABA7-4475-A7CC-B3069CB5E377}" dt="2023-10-04T16:35:28.718" v="8"/>
        <pc:sldMkLst>
          <pc:docMk/>
          <pc:sldMk cId="2041707113" sldId="261"/>
        </pc:sldMkLst>
      </pc:sldChg>
    </pc:docChg>
  </pc:docChgLst>
  <pc:docChgLst>
    <pc:chgData name="Tormod Stautland Stokka" userId="f2133bfd-7eaa-4bfb-b03c-60e9390b96a8" providerId="ADAL" clId="{A80A478D-D809-4E15-8D00-952855E0C96D}"/>
    <pc:docChg chg="undo custSel modSld sldOrd">
      <pc:chgData name="Tormod Stautland Stokka" userId="f2133bfd-7eaa-4bfb-b03c-60e9390b96a8" providerId="ADAL" clId="{A80A478D-D809-4E15-8D00-952855E0C96D}" dt="2023-11-01T12:43:03.741" v="196" actId="20577"/>
      <pc:docMkLst>
        <pc:docMk/>
      </pc:docMkLst>
      <pc:sldChg chg="modSp mod ord modNotesTx">
        <pc:chgData name="Tormod Stautland Stokka" userId="f2133bfd-7eaa-4bfb-b03c-60e9390b96a8" providerId="ADAL" clId="{A80A478D-D809-4E15-8D00-952855E0C96D}" dt="2023-11-01T12:42:19.991" v="185" actId="20577"/>
        <pc:sldMkLst>
          <pc:docMk/>
          <pc:sldMk cId="1332080164" sldId="263"/>
        </pc:sldMkLst>
        <pc:spChg chg="mod">
          <ac:chgData name="Tormod Stautland Stokka" userId="f2133bfd-7eaa-4bfb-b03c-60e9390b96a8" providerId="ADAL" clId="{A80A478D-D809-4E15-8D00-952855E0C96D}" dt="2023-11-01T12:42:07.828" v="171" actId="20577"/>
          <ac:spMkLst>
            <pc:docMk/>
            <pc:sldMk cId="1332080164" sldId="263"/>
            <ac:spMk id="5" creationId="{39A87FA2-AAC6-71DC-C9B4-2F1C349C064C}"/>
          </ac:spMkLst>
        </pc:spChg>
      </pc:sldChg>
      <pc:sldChg chg="modSp mod">
        <pc:chgData name="Tormod Stautland Stokka" userId="f2133bfd-7eaa-4bfb-b03c-60e9390b96a8" providerId="ADAL" clId="{A80A478D-D809-4E15-8D00-952855E0C96D}" dt="2023-11-01T12:43:03.741" v="196" actId="20577"/>
        <pc:sldMkLst>
          <pc:docMk/>
          <pc:sldMk cId="1345360333" sldId="266"/>
        </pc:sldMkLst>
        <pc:spChg chg="mod">
          <ac:chgData name="Tormod Stautland Stokka" userId="f2133bfd-7eaa-4bfb-b03c-60e9390b96a8" providerId="ADAL" clId="{A80A478D-D809-4E15-8D00-952855E0C96D}" dt="2023-11-01T12:43:03.741" v="196" actId="20577"/>
          <ac:spMkLst>
            <pc:docMk/>
            <pc:sldMk cId="1345360333" sldId="266"/>
            <ac:spMk id="2" creationId="{F951B4EF-76F7-81B2-CC18-5B6171F7FAA5}"/>
          </ac:spMkLst>
        </pc:spChg>
      </pc:sldChg>
      <pc:sldChg chg="modSp mod ord">
        <pc:chgData name="Tormod Stautland Stokka" userId="f2133bfd-7eaa-4bfb-b03c-60e9390b96a8" providerId="ADAL" clId="{A80A478D-D809-4E15-8D00-952855E0C96D}" dt="2023-11-01T12:42:47.401" v="187" actId="1076"/>
        <pc:sldMkLst>
          <pc:docMk/>
          <pc:sldMk cId="75606448" sldId="267"/>
        </pc:sldMkLst>
        <pc:spChg chg="mod">
          <ac:chgData name="Tormod Stautland Stokka" userId="f2133bfd-7eaa-4bfb-b03c-60e9390b96a8" providerId="ADAL" clId="{A80A478D-D809-4E15-8D00-952855E0C96D}" dt="2023-11-01T12:42:47.401" v="187" actId="1076"/>
          <ac:spMkLst>
            <pc:docMk/>
            <pc:sldMk cId="75606448" sldId="267"/>
            <ac:spMk id="3" creationId="{6B8CD0C8-7A9E-633D-A8C0-224650AB0675}"/>
          </ac:spMkLst>
        </pc:spChg>
      </pc:sldChg>
    </pc:docChg>
  </pc:docChgLst>
  <pc:docChgLst>
    <pc:chgData name="Daniel Sortland" userId="S::599129@stud.hvl.no::d6acc675-0fd7-49b5-89ca-e96922c894e8" providerId="AD" clId="Web-{6E656DCD-85D9-4815-8980-7B6C136722C2}"/>
    <pc:docChg chg="addSld delSld modSld">
      <pc:chgData name="Daniel Sortland" userId="S::599129@stud.hvl.no::d6acc675-0fd7-49b5-89ca-e96922c894e8" providerId="AD" clId="Web-{6E656DCD-85D9-4815-8980-7B6C136722C2}" dt="2023-11-01T17:02:20.851" v="61" actId="1076"/>
      <pc:docMkLst>
        <pc:docMk/>
      </pc:docMkLst>
      <pc:sldChg chg="addSp delSp modSp addAnim delAnim">
        <pc:chgData name="Daniel Sortland" userId="S::599129@stud.hvl.no::d6acc675-0fd7-49b5-89ca-e96922c894e8" providerId="AD" clId="Web-{6E656DCD-85D9-4815-8980-7B6C136722C2}" dt="2023-11-01T17:02:20.851" v="61" actId="1076"/>
        <pc:sldMkLst>
          <pc:docMk/>
          <pc:sldMk cId="1441448082" sldId="265"/>
        </pc:sldMkLst>
        <pc:picChg chg="add del mod">
          <ac:chgData name="Daniel Sortland" userId="S::599129@stud.hvl.no::d6acc675-0fd7-49b5-89ca-e96922c894e8" providerId="AD" clId="Web-{6E656DCD-85D9-4815-8980-7B6C136722C2}" dt="2023-11-01T16:55:36.128" v="18"/>
          <ac:picMkLst>
            <pc:docMk/>
            <pc:sldMk cId="1441448082" sldId="265"/>
            <ac:picMk id="3" creationId="{E3F4835E-763B-0A72-4BE5-0EDDB731B260}"/>
          </ac:picMkLst>
        </pc:picChg>
        <pc:picChg chg="add mod">
          <ac:chgData name="Daniel Sortland" userId="S::599129@stud.hvl.no::d6acc675-0fd7-49b5-89ca-e96922c894e8" providerId="AD" clId="Web-{6E656DCD-85D9-4815-8980-7B6C136722C2}" dt="2023-11-01T17:02:20.851" v="61" actId="1076"/>
          <ac:picMkLst>
            <pc:docMk/>
            <pc:sldMk cId="1441448082" sldId="265"/>
            <ac:picMk id="4" creationId="{82BB641F-3558-DFFB-BC7A-4BF14F3AC73E}"/>
          </ac:picMkLst>
        </pc:picChg>
        <pc:picChg chg="mod">
          <ac:chgData name="Daniel Sortland" userId="S::599129@stud.hvl.no::d6acc675-0fd7-49b5-89ca-e96922c894e8" providerId="AD" clId="Web-{6E656DCD-85D9-4815-8980-7B6C136722C2}" dt="2023-11-01T16:55:25.941" v="14" actId="1076"/>
          <ac:picMkLst>
            <pc:docMk/>
            <pc:sldMk cId="1441448082" sldId="265"/>
            <ac:picMk id="5" creationId="{A1DABCAD-0ADC-1297-7B76-21B5A110CBF1}"/>
          </ac:picMkLst>
        </pc:picChg>
        <pc:picChg chg="add del">
          <ac:chgData name="Daniel Sortland" userId="S::599129@stud.hvl.no::d6acc675-0fd7-49b5-89ca-e96922c894e8" providerId="AD" clId="Web-{6E656DCD-85D9-4815-8980-7B6C136722C2}" dt="2023-11-01T16:59:12.693" v="50"/>
          <ac:picMkLst>
            <pc:docMk/>
            <pc:sldMk cId="1441448082" sldId="265"/>
            <ac:picMk id="9" creationId="{C3AF22D4-E01A-40B8-70F2-1BBB941E4533}"/>
          </ac:picMkLst>
        </pc:picChg>
      </pc:sldChg>
      <pc:sldChg chg="addSp delSp modSp new del addAnim delAnim">
        <pc:chgData name="Daniel Sortland" userId="S::599129@stud.hvl.no::d6acc675-0fd7-49b5-89ca-e96922c894e8" providerId="AD" clId="Web-{6E656DCD-85D9-4815-8980-7B6C136722C2}" dt="2023-11-01T16:56:25.082" v="27"/>
        <pc:sldMkLst>
          <pc:docMk/>
          <pc:sldMk cId="388387581" sldId="268"/>
        </pc:sldMkLst>
        <pc:picChg chg="add del mod">
          <ac:chgData name="Daniel Sortland" userId="S::599129@stud.hvl.no::d6acc675-0fd7-49b5-89ca-e96922c894e8" providerId="AD" clId="Web-{6E656DCD-85D9-4815-8980-7B6C136722C2}" dt="2023-11-01T16:56:22.379" v="26"/>
          <ac:picMkLst>
            <pc:docMk/>
            <pc:sldMk cId="388387581" sldId="268"/>
            <ac:picMk id="2" creationId="{890FE2E4-9D7B-9B38-56D2-5BB5778A2E8D}"/>
          </ac:picMkLst>
        </pc:picChg>
      </pc:sldChg>
      <pc:sldChg chg="new del">
        <pc:chgData name="Daniel Sortland" userId="S::599129@stud.hvl.no::d6acc675-0fd7-49b5-89ca-e96922c894e8" providerId="AD" clId="Web-{6E656DCD-85D9-4815-8980-7B6C136722C2}" dt="2023-11-01T16:56:29.035" v="29"/>
        <pc:sldMkLst>
          <pc:docMk/>
          <pc:sldMk cId="1417727172" sldId="268"/>
        </pc:sldMkLst>
      </pc:sldChg>
      <pc:sldChg chg="addSp modSp new del addAnim">
        <pc:chgData name="Daniel Sortland" userId="S::599129@stud.hvl.no::d6acc675-0fd7-49b5-89ca-e96922c894e8" providerId="AD" clId="Web-{6E656DCD-85D9-4815-8980-7B6C136722C2}" dt="2023-11-01T17:00:15.022" v="56"/>
        <pc:sldMkLst>
          <pc:docMk/>
          <pc:sldMk cId="3354462560" sldId="268"/>
        </pc:sldMkLst>
        <pc:spChg chg="mod">
          <ac:chgData name="Daniel Sortland" userId="S::599129@stud.hvl.no::d6acc675-0fd7-49b5-89ca-e96922c894e8" providerId="AD" clId="Web-{6E656DCD-85D9-4815-8980-7B6C136722C2}" dt="2023-11-01T16:57:10.598" v="49" actId="20577"/>
          <ac:spMkLst>
            <pc:docMk/>
            <pc:sldMk cId="3354462560" sldId="268"/>
            <ac:spMk id="2" creationId="{8AFEB4AC-8B15-DED1-B451-45A3426765D9}"/>
          </ac:spMkLst>
        </pc:spChg>
        <pc:picChg chg="add mod">
          <ac:chgData name="Daniel Sortland" userId="S::599129@stud.hvl.no::d6acc675-0fd7-49b5-89ca-e96922c894e8" providerId="AD" clId="Web-{6E656DCD-85D9-4815-8980-7B6C136722C2}" dt="2023-11-01T16:56:55.114" v="33" actId="14100"/>
          <ac:picMkLst>
            <pc:docMk/>
            <pc:sldMk cId="3354462560" sldId="268"/>
            <ac:picMk id="4" creationId="{5BCAB150-8A27-F90F-5990-2A5130A3A014}"/>
          </ac:picMkLst>
        </pc:picChg>
      </pc:sldChg>
    </pc:docChg>
  </pc:docChgLst>
  <pc:docChgLst>
    <pc:chgData name="Tormod Stautland Stokka" userId="S::594774@stud.hvl.no::f2133bfd-7eaa-4bfb-b03c-60e9390b96a8" providerId="AD" clId="Web-{AD7DCB1E-4C31-4510-B054-6FE4679B3BAA}"/>
    <pc:docChg chg="modSld">
      <pc:chgData name="Tormod Stautland Stokka" userId="S::594774@stud.hvl.no::f2133bfd-7eaa-4bfb-b03c-60e9390b96a8" providerId="AD" clId="Web-{AD7DCB1E-4C31-4510-B054-6FE4679B3BAA}" dt="2023-11-01T13:58:25.899" v="23" actId="1076"/>
      <pc:docMkLst>
        <pc:docMk/>
      </pc:docMkLst>
      <pc:sldChg chg="modSp">
        <pc:chgData name="Tormod Stautland Stokka" userId="S::594774@stud.hvl.no::f2133bfd-7eaa-4bfb-b03c-60e9390b96a8" providerId="AD" clId="Web-{AD7DCB1E-4C31-4510-B054-6FE4679B3BAA}" dt="2023-11-01T13:57:37.617" v="20" actId="20577"/>
        <pc:sldMkLst>
          <pc:docMk/>
          <pc:sldMk cId="1332080164" sldId="263"/>
        </pc:sldMkLst>
        <pc:spChg chg="mod">
          <ac:chgData name="Tormod Stautland Stokka" userId="S::594774@stud.hvl.no::f2133bfd-7eaa-4bfb-b03c-60e9390b96a8" providerId="AD" clId="Web-{AD7DCB1E-4C31-4510-B054-6FE4679B3BAA}" dt="2023-11-01T13:57:37.617" v="20" actId="20577"/>
          <ac:spMkLst>
            <pc:docMk/>
            <pc:sldMk cId="1332080164" sldId="263"/>
            <ac:spMk id="5" creationId="{39A87FA2-AAC6-71DC-C9B4-2F1C349C064C}"/>
          </ac:spMkLst>
        </pc:spChg>
        <pc:picChg chg="mod">
          <ac:chgData name="Tormod Stautland Stokka" userId="S::594774@stud.hvl.no::f2133bfd-7eaa-4bfb-b03c-60e9390b96a8" providerId="AD" clId="Web-{AD7DCB1E-4C31-4510-B054-6FE4679B3BAA}" dt="2023-11-01T13:57:30.180" v="17" actId="1076"/>
          <ac:picMkLst>
            <pc:docMk/>
            <pc:sldMk cId="1332080164" sldId="263"/>
            <ac:picMk id="3" creationId="{CDB95E19-784E-24F9-1BA6-2284E3F8C95B}"/>
          </ac:picMkLst>
        </pc:picChg>
      </pc:sldChg>
      <pc:sldChg chg="addSp delSp modSp">
        <pc:chgData name="Tormod Stautland Stokka" userId="S::594774@stud.hvl.no::f2133bfd-7eaa-4bfb-b03c-60e9390b96a8" providerId="AD" clId="Web-{AD7DCB1E-4C31-4510-B054-6FE4679B3BAA}" dt="2023-11-01T13:58:25.899" v="23" actId="1076"/>
        <pc:sldMkLst>
          <pc:docMk/>
          <pc:sldMk cId="1345360333" sldId="266"/>
        </pc:sldMkLst>
        <pc:spChg chg="del">
          <ac:chgData name="Tormod Stautland Stokka" userId="S::594774@stud.hvl.no::f2133bfd-7eaa-4bfb-b03c-60e9390b96a8" providerId="AD" clId="Web-{AD7DCB1E-4C31-4510-B054-6FE4679B3BAA}" dt="2023-11-01T13:56:51.070" v="2"/>
          <ac:spMkLst>
            <pc:docMk/>
            <pc:sldMk cId="1345360333" sldId="266"/>
            <ac:spMk id="15" creationId="{B44AE50D-590A-CD14-07B5-F3CE73F7180A}"/>
          </ac:spMkLst>
        </pc:spChg>
        <pc:picChg chg="add mod">
          <ac:chgData name="Tormod Stautland Stokka" userId="S::594774@stud.hvl.no::f2133bfd-7eaa-4bfb-b03c-60e9390b96a8" providerId="AD" clId="Web-{AD7DCB1E-4C31-4510-B054-6FE4679B3BAA}" dt="2023-11-01T13:57:20.617" v="16" actId="1076"/>
          <ac:picMkLst>
            <pc:docMk/>
            <pc:sldMk cId="1345360333" sldId="266"/>
            <ac:picMk id="3" creationId="{AB907047-C237-DFF3-825E-2A3C34E5DCFB}"/>
          </ac:picMkLst>
        </pc:picChg>
        <pc:picChg chg="add mod">
          <ac:chgData name="Tormod Stautland Stokka" userId="S::594774@stud.hvl.no::f2133bfd-7eaa-4bfb-b03c-60e9390b96a8" providerId="AD" clId="Web-{AD7DCB1E-4C31-4510-B054-6FE4679B3BAA}" dt="2023-11-01T13:58:25.899" v="23" actId="1076"/>
          <ac:picMkLst>
            <pc:docMk/>
            <pc:sldMk cId="1345360333" sldId="266"/>
            <ac:picMk id="4" creationId="{FB63625E-7C96-E520-33E2-513B502F0E88}"/>
          </ac:picMkLst>
        </pc:picChg>
        <pc:picChg chg="mod">
          <ac:chgData name="Tormod Stautland Stokka" userId="S::594774@stud.hvl.no::f2133bfd-7eaa-4bfb-b03c-60e9390b96a8" providerId="AD" clId="Web-{AD7DCB1E-4C31-4510-B054-6FE4679B3BAA}" dt="2023-11-01T13:57:20.570" v="13" actId="1076"/>
          <ac:picMkLst>
            <pc:docMk/>
            <pc:sldMk cId="1345360333" sldId="266"/>
            <ac:picMk id="11" creationId="{0EE39E2D-866E-A398-E544-A43A455F6D73}"/>
          </ac:picMkLst>
        </pc:picChg>
        <pc:picChg chg="mod">
          <ac:chgData name="Tormod Stautland Stokka" userId="S::594774@stud.hvl.no::f2133bfd-7eaa-4bfb-b03c-60e9390b96a8" providerId="AD" clId="Web-{AD7DCB1E-4C31-4510-B054-6FE4679B3BAA}" dt="2023-11-01T13:57:20.586" v="14" actId="1076"/>
          <ac:picMkLst>
            <pc:docMk/>
            <pc:sldMk cId="1345360333" sldId="266"/>
            <ac:picMk id="12" creationId="{6331BAF8-01DC-630A-5038-F5D57F3AA991}"/>
          </ac:picMkLst>
        </pc:picChg>
        <pc:picChg chg="mod">
          <ac:chgData name="Tormod Stautland Stokka" userId="S::594774@stud.hvl.no::f2133bfd-7eaa-4bfb-b03c-60e9390b96a8" providerId="AD" clId="Web-{AD7DCB1E-4C31-4510-B054-6FE4679B3BAA}" dt="2023-11-01T13:57:20.602" v="15" actId="1076"/>
          <ac:picMkLst>
            <pc:docMk/>
            <pc:sldMk cId="1345360333" sldId="266"/>
            <ac:picMk id="13" creationId="{EFF24BD9-2D9E-C86A-5702-44E5C55177BD}"/>
          </ac:picMkLst>
        </pc:picChg>
      </pc:sldChg>
    </pc:docChg>
  </pc:docChgLst>
  <pc:docChgLst>
    <pc:chgData name="Daniel Sortland" userId="S::599129@stud.hvl.no::d6acc675-0fd7-49b5-89ca-e96922c894e8" providerId="AD" clId="Web-{39FD3E80-DC95-45F3-8E9C-4851ED265361}"/>
    <pc:docChg chg="modSld">
      <pc:chgData name="Daniel Sortland" userId="S::599129@stud.hvl.no::d6acc675-0fd7-49b5-89ca-e96922c894e8" providerId="AD" clId="Web-{39FD3E80-DC95-45F3-8E9C-4851ED265361}" dt="2023-11-01T13:29:19.953" v="8" actId="1076"/>
      <pc:docMkLst>
        <pc:docMk/>
      </pc:docMkLst>
      <pc:sldChg chg="addSp modSp">
        <pc:chgData name="Daniel Sortland" userId="S::599129@stud.hvl.no::d6acc675-0fd7-49b5-89ca-e96922c894e8" providerId="AD" clId="Web-{39FD3E80-DC95-45F3-8E9C-4851ED265361}" dt="2023-11-01T13:29:19.953" v="8" actId="1076"/>
        <pc:sldMkLst>
          <pc:docMk/>
          <pc:sldMk cId="1332080164" sldId="263"/>
        </pc:sldMkLst>
        <pc:spChg chg="mod">
          <ac:chgData name="Daniel Sortland" userId="S::599129@stud.hvl.no::d6acc675-0fd7-49b5-89ca-e96922c894e8" providerId="AD" clId="Web-{39FD3E80-DC95-45F3-8E9C-4851ED265361}" dt="2023-11-01T13:28:07.139" v="1" actId="20577"/>
          <ac:spMkLst>
            <pc:docMk/>
            <pc:sldMk cId="1332080164" sldId="263"/>
            <ac:spMk id="5" creationId="{39A87FA2-AAC6-71DC-C9B4-2F1C349C064C}"/>
          </ac:spMkLst>
        </pc:spChg>
        <pc:picChg chg="add mod">
          <ac:chgData name="Daniel Sortland" userId="S::599129@stud.hvl.no::d6acc675-0fd7-49b5-89ca-e96922c894e8" providerId="AD" clId="Web-{39FD3E80-DC95-45F3-8E9C-4851ED265361}" dt="2023-11-01T13:29:19.953" v="8" actId="1076"/>
          <ac:picMkLst>
            <pc:docMk/>
            <pc:sldMk cId="1332080164" sldId="263"/>
            <ac:picMk id="3" creationId="{CDB95E19-784E-24F9-1BA6-2284E3F8C95B}"/>
          </ac:picMkLst>
        </pc:picChg>
      </pc:sldChg>
    </pc:docChg>
  </pc:docChgLst>
  <pc:docChgLst>
    <pc:chgData name="Tormod Stautland Stokka" userId="S::594774@stud.hvl.no::f2133bfd-7eaa-4bfb-b03c-60e9390b96a8" providerId="AD" clId="Web-{FBB9BF22-AAE3-4595-B158-8C136C1FED1D}"/>
    <pc:docChg chg="modSld">
      <pc:chgData name="Tormod Stautland Stokka" userId="S::594774@stud.hvl.no::f2133bfd-7eaa-4bfb-b03c-60e9390b96a8" providerId="AD" clId="Web-{FBB9BF22-AAE3-4595-B158-8C136C1FED1D}" dt="2023-11-01T14:57:28.753" v="49" actId="1076"/>
      <pc:docMkLst>
        <pc:docMk/>
      </pc:docMkLst>
      <pc:sldChg chg="delSp modNotes">
        <pc:chgData name="Tormod Stautland Stokka" userId="S::594774@stud.hvl.no::f2133bfd-7eaa-4bfb-b03c-60e9390b96a8" providerId="AD" clId="Web-{FBB9BF22-AAE3-4595-B158-8C136C1FED1D}" dt="2023-11-01T14:54:52.892" v="40"/>
        <pc:sldMkLst>
          <pc:docMk/>
          <pc:sldMk cId="1332080164" sldId="263"/>
        </pc:sldMkLst>
        <pc:picChg chg="del">
          <ac:chgData name="Tormod Stautland Stokka" userId="S::594774@stud.hvl.no::f2133bfd-7eaa-4bfb-b03c-60e9390b96a8" providerId="AD" clId="Web-{FBB9BF22-AAE3-4595-B158-8C136C1FED1D}" dt="2023-11-01T14:54:52.892" v="40"/>
          <ac:picMkLst>
            <pc:docMk/>
            <pc:sldMk cId="1332080164" sldId="263"/>
            <ac:picMk id="3" creationId="{CDB95E19-784E-24F9-1BA6-2284E3F8C95B}"/>
          </ac:picMkLst>
        </pc:picChg>
      </pc:sldChg>
      <pc:sldChg chg="addSp modSp modNotes">
        <pc:chgData name="Tormod Stautland Stokka" userId="S::594774@stud.hvl.no::f2133bfd-7eaa-4bfb-b03c-60e9390b96a8" providerId="AD" clId="Web-{FBB9BF22-AAE3-4595-B158-8C136C1FED1D}" dt="2023-11-01T14:57:28.753" v="49" actId="1076"/>
        <pc:sldMkLst>
          <pc:docMk/>
          <pc:sldMk cId="1441448082" sldId="265"/>
        </pc:sldMkLst>
        <pc:spChg chg="mod">
          <ac:chgData name="Tormod Stautland Stokka" userId="S::594774@stud.hvl.no::f2133bfd-7eaa-4bfb-b03c-60e9390b96a8" providerId="AD" clId="Web-{FBB9BF22-AAE3-4595-B158-8C136C1FED1D}" dt="2023-11-01T14:57:28.753" v="49" actId="1076"/>
          <ac:spMkLst>
            <pc:docMk/>
            <pc:sldMk cId="1441448082" sldId="265"/>
            <ac:spMk id="7" creationId="{D49660E9-F36C-8EEB-B562-4DA8CDF761BB}"/>
          </ac:spMkLst>
        </pc:spChg>
        <pc:picChg chg="add mod">
          <ac:chgData name="Tormod Stautland Stokka" userId="S::594774@stud.hvl.no::f2133bfd-7eaa-4bfb-b03c-60e9390b96a8" providerId="AD" clId="Web-{FBB9BF22-AAE3-4595-B158-8C136C1FED1D}" dt="2023-11-01T14:55:06.252" v="47" actId="1076"/>
          <ac:picMkLst>
            <pc:docMk/>
            <pc:sldMk cId="1441448082" sldId="265"/>
            <ac:picMk id="3" creationId="{1A3F6D2E-CD44-1B73-6E69-4939C905D557}"/>
          </ac:picMkLst>
        </pc:picChg>
        <pc:picChg chg="mod">
          <ac:chgData name="Tormod Stautland Stokka" userId="S::594774@stud.hvl.no::f2133bfd-7eaa-4bfb-b03c-60e9390b96a8" providerId="AD" clId="Web-{FBB9BF22-AAE3-4595-B158-8C136C1FED1D}" dt="2023-11-01T14:55:07.486" v="48" actId="1076"/>
          <ac:picMkLst>
            <pc:docMk/>
            <pc:sldMk cId="1441448082" sldId="265"/>
            <ac:picMk id="5" creationId="{A1DABCAD-0ADC-1297-7B76-21B5A110CBF1}"/>
          </ac:picMkLst>
        </pc:picChg>
        <pc:picChg chg="mod">
          <ac:chgData name="Tormod Stautland Stokka" userId="S::594774@stud.hvl.no::f2133bfd-7eaa-4bfb-b03c-60e9390b96a8" providerId="AD" clId="Web-{FBB9BF22-AAE3-4595-B158-8C136C1FED1D}" dt="2023-11-01T14:54:57.549" v="43" actId="1076"/>
          <ac:picMkLst>
            <pc:docMk/>
            <pc:sldMk cId="1441448082" sldId="265"/>
            <ac:picMk id="8" creationId="{B977A86D-380C-A6CB-99FD-C82FA7D401B4}"/>
          </ac:picMkLst>
        </pc:picChg>
      </pc:sldChg>
      <pc:sldChg chg="modNotes">
        <pc:chgData name="Tormod Stautland Stokka" userId="S::594774@stud.hvl.no::f2133bfd-7eaa-4bfb-b03c-60e9390b96a8" providerId="AD" clId="Web-{FBB9BF22-AAE3-4595-B158-8C136C1FED1D}" dt="2023-11-01T14:53:44.985" v="27"/>
        <pc:sldMkLst>
          <pc:docMk/>
          <pc:sldMk cId="1345360333" sldId="266"/>
        </pc:sldMkLst>
      </pc:sldChg>
      <pc:sldChg chg="modSp">
        <pc:chgData name="Tormod Stautland Stokka" userId="S::594774@stud.hvl.no::f2133bfd-7eaa-4bfb-b03c-60e9390b96a8" providerId="AD" clId="Web-{FBB9BF22-AAE3-4595-B158-8C136C1FED1D}" dt="2023-11-01T14:52:46.891" v="5" actId="20577"/>
        <pc:sldMkLst>
          <pc:docMk/>
          <pc:sldMk cId="75606448" sldId="267"/>
        </pc:sldMkLst>
        <pc:spChg chg="mod">
          <ac:chgData name="Tormod Stautland Stokka" userId="S::594774@stud.hvl.no::f2133bfd-7eaa-4bfb-b03c-60e9390b96a8" providerId="AD" clId="Web-{FBB9BF22-AAE3-4595-B158-8C136C1FED1D}" dt="2023-11-01T14:52:46.891" v="5" actId="20577"/>
          <ac:spMkLst>
            <pc:docMk/>
            <pc:sldMk cId="75606448" sldId="267"/>
            <ac:spMk id="3" creationId="{6B8CD0C8-7A9E-633D-A8C0-224650AB0675}"/>
          </ac:spMkLst>
        </pc:spChg>
      </pc:sldChg>
    </pc:docChg>
  </pc:docChgLst>
  <pc:docChgLst>
    <pc:chgData name="Daniel Sortland" userId="d6acc675-0fd7-49b5-89ca-e96922c894e8" providerId="ADAL" clId="{82C7A43D-58E1-4F7C-99A2-1BAAB43A3217}"/>
    <pc:docChg chg="custSel addSld delSld modSld">
      <pc:chgData name="Daniel Sortland" userId="d6acc675-0fd7-49b5-89ca-e96922c894e8" providerId="ADAL" clId="{82C7A43D-58E1-4F7C-99A2-1BAAB43A3217}" dt="2023-11-01T16:50:59.459" v="10" actId="2696"/>
      <pc:docMkLst>
        <pc:docMk/>
      </pc:docMkLst>
      <pc:sldChg chg="modSp mod">
        <pc:chgData name="Daniel Sortland" userId="d6acc675-0fd7-49b5-89ca-e96922c894e8" providerId="ADAL" clId="{82C7A43D-58E1-4F7C-99A2-1BAAB43A3217}" dt="2023-11-01T16:19:08.913" v="5" actId="20577"/>
        <pc:sldMkLst>
          <pc:docMk/>
          <pc:sldMk cId="2421053598" sldId="259"/>
        </pc:sldMkLst>
        <pc:spChg chg="mod">
          <ac:chgData name="Daniel Sortland" userId="d6acc675-0fd7-49b5-89ca-e96922c894e8" providerId="ADAL" clId="{82C7A43D-58E1-4F7C-99A2-1BAAB43A3217}" dt="2023-11-01T16:19:08.913" v="5" actId="20577"/>
          <ac:spMkLst>
            <pc:docMk/>
            <pc:sldMk cId="2421053598" sldId="259"/>
            <ac:spMk id="2" creationId="{59B1FDFA-E6AA-AA21-BC7D-0AB1657A46A5}"/>
          </ac:spMkLst>
        </pc:spChg>
      </pc:sldChg>
      <pc:sldChg chg="addSp delSp modSp mod">
        <pc:chgData name="Daniel Sortland" userId="d6acc675-0fd7-49b5-89ca-e96922c894e8" providerId="ADAL" clId="{82C7A43D-58E1-4F7C-99A2-1BAAB43A3217}" dt="2023-11-01T15:15:17.103" v="4" actId="1076"/>
        <pc:sldMkLst>
          <pc:docMk/>
          <pc:sldMk cId="1441448082" sldId="265"/>
        </pc:sldMkLst>
        <pc:picChg chg="del">
          <ac:chgData name="Daniel Sortland" userId="d6acc675-0fd7-49b5-89ca-e96922c894e8" providerId="ADAL" clId="{82C7A43D-58E1-4F7C-99A2-1BAAB43A3217}" dt="2023-11-01T15:14:56.806" v="0" actId="478"/>
          <ac:picMkLst>
            <pc:docMk/>
            <pc:sldMk cId="1441448082" sldId="265"/>
            <ac:picMk id="3" creationId="{1A3F6D2E-CD44-1B73-6E69-4939C905D557}"/>
          </ac:picMkLst>
        </pc:picChg>
        <pc:picChg chg="add mod">
          <ac:chgData name="Daniel Sortland" userId="d6acc675-0fd7-49b5-89ca-e96922c894e8" providerId="ADAL" clId="{82C7A43D-58E1-4F7C-99A2-1BAAB43A3217}" dt="2023-11-01T15:15:17.103" v="4" actId="1076"/>
          <ac:picMkLst>
            <pc:docMk/>
            <pc:sldMk cId="1441448082" sldId="265"/>
            <ac:picMk id="9" creationId="{C3AF22D4-E01A-40B8-70F2-1BBB941E4533}"/>
          </ac:picMkLst>
        </pc:picChg>
      </pc:sldChg>
      <pc:sldChg chg="addSp delSp modSp new del mod delAnim modAnim">
        <pc:chgData name="Daniel Sortland" userId="d6acc675-0fd7-49b5-89ca-e96922c894e8" providerId="ADAL" clId="{82C7A43D-58E1-4F7C-99A2-1BAAB43A3217}" dt="2023-11-01T16:50:59.459" v="10" actId="2696"/>
        <pc:sldMkLst>
          <pc:docMk/>
          <pc:sldMk cId="3532220144" sldId="268"/>
        </pc:sldMkLst>
        <pc:picChg chg="add del mod">
          <ac:chgData name="Daniel Sortland" userId="d6acc675-0fd7-49b5-89ca-e96922c894e8" providerId="ADAL" clId="{82C7A43D-58E1-4F7C-99A2-1BAAB43A3217}" dt="2023-11-01T16:50:56.465" v="9" actId="478"/>
          <ac:picMkLst>
            <pc:docMk/>
            <pc:sldMk cId="3532220144" sldId="268"/>
            <ac:picMk id="4" creationId="{E2BF4350-5288-2397-1405-BF6180BB6D5D}"/>
          </ac:picMkLst>
        </pc:picChg>
      </pc:sldChg>
    </pc:docChg>
  </pc:docChgLst>
  <pc:docChgLst>
    <pc:chgData name="Daniel Sortland" userId="S::599129@stud.hvl.no::d6acc675-0fd7-49b5-89ca-e96922c894e8" providerId="AD" clId="Web-{F58316E7-D3B9-44FE-BCA6-B4F3B0A482E3}"/>
    <pc:docChg chg="modSld">
      <pc:chgData name="Daniel Sortland" userId="S::599129@stud.hvl.no::d6acc675-0fd7-49b5-89ca-e96922c894e8" providerId="AD" clId="Web-{F58316E7-D3B9-44FE-BCA6-B4F3B0A482E3}" dt="2023-11-01T14:00:58.259" v="437" actId="14100"/>
      <pc:docMkLst>
        <pc:docMk/>
      </pc:docMkLst>
      <pc:sldChg chg="addSp delSp modSp">
        <pc:chgData name="Daniel Sortland" userId="S::599129@stud.hvl.no::d6acc675-0fd7-49b5-89ca-e96922c894e8" providerId="AD" clId="Web-{F58316E7-D3B9-44FE-BCA6-B4F3B0A482E3}" dt="2023-11-01T14:00:58.259" v="437" actId="14100"/>
        <pc:sldMkLst>
          <pc:docMk/>
          <pc:sldMk cId="2421053598" sldId="259"/>
        </pc:sldMkLst>
        <pc:picChg chg="del">
          <ac:chgData name="Daniel Sortland" userId="S::599129@stud.hvl.no::d6acc675-0fd7-49b5-89ca-e96922c894e8" providerId="AD" clId="Web-{F58316E7-D3B9-44FE-BCA6-B4F3B0A482E3}" dt="2023-11-01T14:00:38.837" v="434"/>
          <ac:picMkLst>
            <pc:docMk/>
            <pc:sldMk cId="2421053598" sldId="259"/>
            <ac:picMk id="4" creationId="{120A0087-8B23-B4C4-AA71-A31403E25A04}"/>
          </ac:picMkLst>
        </pc:picChg>
        <pc:picChg chg="add mod">
          <ac:chgData name="Daniel Sortland" userId="S::599129@stud.hvl.no::d6acc675-0fd7-49b5-89ca-e96922c894e8" providerId="AD" clId="Web-{F58316E7-D3B9-44FE-BCA6-B4F3B0A482E3}" dt="2023-11-01T14:00:58.259" v="437" actId="14100"/>
          <ac:picMkLst>
            <pc:docMk/>
            <pc:sldMk cId="2421053598" sldId="259"/>
            <ac:picMk id="5" creationId="{C186443B-B3A5-101A-10BF-B62232010DD1}"/>
          </ac:picMkLst>
        </pc:picChg>
      </pc:sldChg>
      <pc:sldChg chg="modNotes">
        <pc:chgData name="Daniel Sortland" userId="S::599129@stud.hvl.no::d6acc675-0fd7-49b5-89ca-e96922c894e8" providerId="AD" clId="Web-{F58316E7-D3B9-44FE-BCA6-B4F3B0A482E3}" dt="2023-11-01T13:59:10.477" v="433"/>
        <pc:sldMkLst>
          <pc:docMk/>
          <pc:sldMk cId="1332080164" sldId="263"/>
        </pc:sldMkLst>
      </pc:sldChg>
    </pc:docChg>
  </pc:docChgLst>
  <pc:docChgLst>
    <pc:chgData name="Henrik Eikefet" userId="S::594780@stud.hvl.no::35ee793b-d6a6-40c4-a91c-5931bcf0837b" providerId="AD" clId="Web-{B0F14187-38A3-4485-9BE3-AF672CB9D227}"/>
    <pc:docChg chg="modSld sldOrd">
      <pc:chgData name="Henrik Eikefet" userId="S::594780@stud.hvl.no::35ee793b-d6a6-40c4-a91c-5931bcf0837b" providerId="AD" clId="Web-{B0F14187-38A3-4485-9BE3-AF672CB9D227}" dt="2023-11-01T15:03:48.597" v="238" actId="20577"/>
      <pc:docMkLst>
        <pc:docMk/>
      </pc:docMkLst>
      <pc:sldChg chg="modSp">
        <pc:chgData name="Henrik Eikefet" userId="S::594780@stud.hvl.no::35ee793b-d6a6-40c4-a91c-5931bcf0837b" providerId="AD" clId="Web-{B0F14187-38A3-4485-9BE3-AF672CB9D227}" dt="2023-11-01T14:21:56.623" v="188" actId="14100"/>
        <pc:sldMkLst>
          <pc:docMk/>
          <pc:sldMk cId="1332080164" sldId="263"/>
        </pc:sldMkLst>
        <pc:spChg chg="mod">
          <ac:chgData name="Henrik Eikefet" userId="S::594780@stud.hvl.no::35ee793b-d6a6-40c4-a91c-5931bcf0837b" providerId="AD" clId="Web-{B0F14187-38A3-4485-9BE3-AF672CB9D227}" dt="2023-11-01T14:21:56.623" v="188" actId="14100"/>
          <ac:spMkLst>
            <pc:docMk/>
            <pc:sldMk cId="1332080164" sldId="263"/>
            <ac:spMk id="5" creationId="{39A87FA2-AAC6-71DC-C9B4-2F1C349C064C}"/>
          </ac:spMkLst>
        </pc:spChg>
      </pc:sldChg>
      <pc:sldChg chg="addSp delSp modSp ord">
        <pc:chgData name="Henrik Eikefet" userId="S::594780@stud.hvl.no::35ee793b-d6a6-40c4-a91c-5931bcf0837b" providerId="AD" clId="Web-{B0F14187-38A3-4485-9BE3-AF672CB9D227}" dt="2023-11-01T15:03:48.597" v="238" actId="20577"/>
        <pc:sldMkLst>
          <pc:docMk/>
          <pc:sldMk cId="1441448082" sldId="265"/>
        </pc:sldMkLst>
        <pc:spChg chg="mod">
          <ac:chgData name="Henrik Eikefet" userId="S::594780@stud.hvl.no::35ee793b-d6a6-40c4-a91c-5931bcf0837b" providerId="AD" clId="Web-{B0F14187-38A3-4485-9BE3-AF672CB9D227}" dt="2023-11-01T15:03:48.597" v="238" actId="20577"/>
          <ac:spMkLst>
            <pc:docMk/>
            <pc:sldMk cId="1441448082" sldId="265"/>
            <ac:spMk id="7" creationId="{D49660E9-F36C-8EEB-B562-4DA8CDF761BB}"/>
          </ac:spMkLst>
        </pc:spChg>
        <pc:picChg chg="add del mod">
          <ac:chgData name="Henrik Eikefet" userId="S::594780@stud.hvl.no::35ee793b-d6a6-40c4-a91c-5931bcf0837b" providerId="AD" clId="Web-{B0F14187-38A3-4485-9BE3-AF672CB9D227}" dt="2023-11-01T13:42:42.120" v="14"/>
          <ac:picMkLst>
            <pc:docMk/>
            <pc:sldMk cId="1441448082" sldId="265"/>
            <ac:picMk id="3" creationId="{8C3845E7-523E-B65E-9AA4-32853D222C27}"/>
          </ac:picMkLst>
        </pc:picChg>
        <pc:picChg chg="add del mod">
          <ac:chgData name="Henrik Eikefet" userId="S::594780@stud.hvl.no::35ee793b-d6a6-40c4-a91c-5931bcf0837b" providerId="AD" clId="Web-{B0F14187-38A3-4485-9BE3-AF672CB9D227}" dt="2023-11-01T13:43:06.433" v="18"/>
          <ac:picMkLst>
            <pc:docMk/>
            <pc:sldMk cId="1441448082" sldId="265"/>
            <ac:picMk id="4" creationId="{23D1EABB-126F-7F18-A833-BAAA926C6606}"/>
          </ac:picMkLst>
        </pc:picChg>
        <pc:picChg chg="add mod">
          <ac:chgData name="Henrik Eikefet" userId="S::594780@stud.hvl.no::35ee793b-d6a6-40c4-a91c-5931bcf0837b" providerId="AD" clId="Web-{B0F14187-38A3-4485-9BE3-AF672CB9D227}" dt="2023-11-01T13:51:23.315" v="38" actId="1076"/>
          <ac:picMkLst>
            <pc:docMk/>
            <pc:sldMk cId="1441448082" sldId="265"/>
            <ac:picMk id="5" creationId="{A1DABCAD-0ADC-1297-7B76-21B5A110CBF1}"/>
          </ac:picMkLst>
        </pc:picChg>
        <pc:picChg chg="add mod">
          <ac:chgData name="Henrik Eikefet" userId="S::594780@stud.hvl.no::35ee793b-d6a6-40c4-a91c-5931bcf0837b" providerId="AD" clId="Web-{B0F14187-38A3-4485-9BE3-AF672CB9D227}" dt="2023-11-01T13:51:20.034" v="37" actId="1076"/>
          <ac:picMkLst>
            <pc:docMk/>
            <pc:sldMk cId="1441448082" sldId="265"/>
            <ac:picMk id="6" creationId="{64859764-71B5-72AA-6FF0-5D338E8B0206}"/>
          </ac:picMkLst>
        </pc:picChg>
        <pc:picChg chg="add mod">
          <ac:chgData name="Henrik Eikefet" userId="S::594780@stud.hvl.no::35ee793b-d6a6-40c4-a91c-5931bcf0837b" providerId="AD" clId="Web-{B0F14187-38A3-4485-9BE3-AF672CB9D227}" dt="2023-11-01T13:51:16.753" v="36" actId="1076"/>
          <ac:picMkLst>
            <pc:docMk/>
            <pc:sldMk cId="1441448082" sldId="265"/>
            <ac:picMk id="8" creationId="{B977A86D-380C-A6CB-99FD-C82FA7D401B4}"/>
          </ac:picMkLst>
        </pc:picChg>
      </pc:sldChg>
    </pc:docChg>
  </pc:docChgLst>
  <pc:docChgLst>
    <pc:chgData name="Tormod Stautland Stokka" userId="S::594774@stud.hvl.no::f2133bfd-7eaa-4bfb-b03c-60e9390b96a8" providerId="AD" clId="Web-{17E46B82-5FA1-4C3A-8AD3-71970FC0AE1E}"/>
    <pc:docChg chg="addSld delSld modSld sldOrd">
      <pc:chgData name="Tormod Stautland Stokka" userId="S::594774@stud.hvl.no::f2133bfd-7eaa-4bfb-b03c-60e9390b96a8" providerId="AD" clId="Web-{17E46B82-5FA1-4C3A-8AD3-71970FC0AE1E}" dt="2023-11-01T12:37:51.441" v="484" actId="14100"/>
      <pc:docMkLst>
        <pc:docMk/>
      </pc:docMkLst>
      <pc:sldChg chg="modSp">
        <pc:chgData name="Tormod Stautland Stokka" userId="S::594774@stud.hvl.no::f2133bfd-7eaa-4bfb-b03c-60e9390b96a8" providerId="AD" clId="Web-{17E46B82-5FA1-4C3A-8AD3-71970FC0AE1E}" dt="2023-11-01T08:12:03.040" v="2" actId="1076"/>
        <pc:sldMkLst>
          <pc:docMk/>
          <pc:sldMk cId="3552685557" sldId="256"/>
        </pc:sldMkLst>
        <pc:spChg chg="mod">
          <ac:chgData name="Tormod Stautland Stokka" userId="S::594774@stud.hvl.no::f2133bfd-7eaa-4bfb-b03c-60e9390b96a8" providerId="AD" clId="Web-{17E46B82-5FA1-4C3A-8AD3-71970FC0AE1E}" dt="2023-11-01T08:12:03.040" v="2" actId="1076"/>
          <ac:spMkLst>
            <pc:docMk/>
            <pc:sldMk cId="3552685557" sldId="256"/>
            <ac:spMk id="2" creationId="{F97D3B40-7A7F-76BE-AD48-CDDBF6650B30}"/>
          </ac:spMkLst>
        </pc:spChg>
      </pc:sldChg>
      <pc:sldChg chg="modSp del">
        <pc:chgData name="Tormod Stautland Stokka" userId="S::594774@stud.hvl.no::f2133bfd-7eaa-4bfb-b03c-60e9390b96a8" providerId="AD" clId="Web-{17E46B82-5FA1-4C3A-8AD3-71970FC0AE1E}" dt="2023-11-01T12:19:53.294" v="241"/>
        <pc:sldMkLst>
          <pc:docMk/>
          <pc:sldMk cId="2765162178" sldId="257"/>
        </pc:sldMkLst>
        <pc:spChg chg="mod">
          <ac:chgData name="Tormod Stautland Stokka" userId="S::594774@stud.hvl.no::f2133bfd-7eaa-4bfb-b03c-60e9390b96a8" providerId="AD" clId="Web-{17E46B82-5FA1-4C3A-8AD3-71970FC0AE1E}" dt="2023-11-01T08:18:37.988" v="55" actId="1076"/>
          <ac:spMkLst>
            <pc:docMk/>
            <pc:sldMk cId="2765162178" sldId="257"/>
            <ac:spMk id="2" creationId="{7844E97F-1459-A0AA-7D80-C6DCF5C70F18}"/>
          </ac:spMkLst>
        </pc:spChg>
      </pc:sldChg>
      <pc:sldChg chg="del">
        <pc:chgData name="Tormod Stautland Stokka" userId="S::594774@stud.hvl.no::f2133bfd-7eaa-4bfb-b03c-60e9390b96a8" providerId="AD" clId="Web-{17E46B82-5FA1-4C3A-8AD3-71970FC0AE1E}" dt="2023-11-01T12:14:49.428" v="171"/>
        <pc:sldMkLst>
          <pc:docMk/>
          <pc:sldMk cId="1766862673" sldId="258"/>
        </pc:sldMkLst>
      </pc:sldChg>
      <pc:sldChg chg="modSp ord">
        <pc:chgData name="Tormod Stautland Stokka" userId="S::594774@stud.hvl.no::f2133bfd-7eaa-4bfb-b03c-60e9390b96a8" providerId="AD" clId="Web-{17E46B82-5FA1-4C3A-8AD3-71970FC0AE1E}" dt="2023-11-01T12:19:23.371" v="233"/>
        <pc:sldMkLst>
          <pc:docMk/>
          <pc:sldMk cId="2421053598" sldId="259"/>
        </pc:sldMkLst>
        <pc:spChg chg="mod">
          <ac:chgData name="Tormod Stautland Stokka" userId="S::594774@stud.hvl.no::f2133bfd-7eaa-4bfb-b03c-60e9390b96a8" providerId="AD" clId="Web-{17E46B82-5FA1-4C3A-8AD3-71970FC0AE1E}" dt="2023-11-01T08:18:01.455" v="53" actId="20577"/>
          <ac:spMkLst>
            <pc:docMk/>
            <pc:sldMk cId="2421053598" sldId="259"/>
            <ac:spMk id="2" creationId="{59B1FDFA-E6AA-AA21-BC7D-0AB1657A46A5}"/>
          </ac:spMkLst>
        </pc:spChg>
        <pc:spChg chg="mod">
          <ac:chgData name="Tormod Stautland Stokka" userId="S::594774@stud.hvl.no::f2133bfd-7eaa-4bfb-b03c-60e9390b96a8" providerId="AD" clId="Web-{17E46B82-5FA1-4C3A-8AD3-71970FC0AE1E}" dt="2023-11-01T12:15:29.741" v="184" actId="20577"/>
          <ac:spMkLst>
            <pc:docMk/>
            <pc:sldMk cId="2421053598" sldId="259"/>
            <ac:spMk id="3" creationId="{2D92B638-2D6E-62ED-C506-87FA5850453A}"/>
          </ac:spMkLst>
        </pc:spChg>
      </pc:sldChg>
      <pc:sldChg chg="del">
        <pc:chgData name="Tormod Stautland Stokka" userId="S::594774@stud.hvl.no::f2133bfd-7eaa-4bfb-b03c-60e9390b96a8" providerId="AD" clId="Web-{17E46B82-5FA1-4C3A-8AD3-71970FC0AE1E}" dt="2023-11-01T12:19:32.887" v="235"/>
        <pc:sldMkLst>
          <pc:docMk/>
          <pc:sldMk cId="3024871838" sldId="260"/>
        </pc:sldMkLst>
      </pc:sldChg>
      <pc:sldChg chg="modSp del modNotes">
        <pc:chgData name="Tormod Stautland Stokka" userId="S::594774@stud.hvl.no::f2133bfd-7eaa-4bfb-b03c-60e9390b96a8" providerId="AD" clId="Web-{17E46B82-5FA1-4C3A-8AD3-71970FC0AE1E}" dt="2023-11-01T12:27:43.851" v="356"/>
        <pc:sldMkLst>
          <pc:docMk/>
          <pc:sldMk cId="2041707113" sldId="261"/>
        </pc:sldMkLst>
        <pc:spChg chg="mod">
          <ac:chgData name="Tormod Stautland Stokka" userId="S::594774@stud.hvl.no::f2133bfd-7eaa-4bfb-b03c-60e9390b96a8" providerId="AD" clId="Web-{17E46B82-5FA1-4C3A-8AD3-71970FC0AE1E}" dt="2023-11-01T12:19:48.731" v="239" actId="20577"/>
          <ac:spMkLst>
            <pc:docMk/>
            <pc:sldMk cId="2041707113" sldId="261"/>
            <ac:spMk id="3" creationId="{46614F49-0283-A4F8-7AE7-C3EF41DAEB00}"/>
          </ac:spMkLst>
        </pc:spChg>
      </pc:sldChg>
      <pc:sldChg chg="del">
        <pc:chgData name="Tormod Stautland Stokka" userId="S::594774@stud.hvl.no::f2133bfd-7eaa-4bfb-b03c-60e9390b96a8" providerId="AD" clId="Web-{17E46B82-5FA1-4C3A-8AD3-71970FC0AE1E}" dt="2023-11-01T12:19:27.528" v="234"/>
        <pc:sldMkLst>
          <pc:docMk/>
          <pc:sldMk cId="2783674039" sldId="262"/>
        </pc:sldMkLst>
      </pc:sldChg>
      <pc:sldChg chg="modSp add replId modNotes">
        <pc:chgData name="Tormod Stautland Stokka" userId="S::594774@stud.hvl.no::f2133bfd-7eaa-4bfb-b03c-60e9390b96a8" providerId="AD" clId="Web-{17E46B82-5FA1-4C3A-8AD3-71970FC0AE1E}" dt="2023-11-01T12:22:57.923" v="264"/>
        <pc:sldMkLst>
          <pc:docMk/>
          <pc:sldMk cId="1332080164" sldId="263"/>
        </pc:sldMkLst>
        <pc:spChg chg="mod">
          <ac:chgData name="Tormod Stautland Stokka" userId="S::594774@stud.hvl.no::f2133bfd-7eaa-4bfb-b03c-60e9390b96a8" providerId="AD" clId="Web-{17E46B82-5FA1-4C3A-8AD3-71970FC0AE1E}" dt="2023-11-01T08:16:48.969" v="28" actId="20577"/>
          <ac:spMkLst>
            <pc:docMk/>
            <pc:sldMk cId="1332080164" sldId="263"/>
            <ac:spMk id="2" creationId="{0348366B-13D4-D84F-8A85-D50BF2304ADA}"/>
          </ac:spMkLst>
        </pc:spChg>
        <pc:spChg chg="mod">
          <ac:chgData name="Tormod Stautland Stokka" userId="S::594774@stud.hvl.no::f2133bfd-7eaa-4bfb-b03c-60e9390b96a8" providerId="AD" clId="Web-{17E46B82-5FA1-4C3A-8AD3-71970FC0AE1E}" dt="2023-11-01T12:15:19.507" v="179" actId="20577"/>
          <ac:spMkLst>
            <pc:docMk/>
            <pc:sldMk cId="1332080164" sldId="263"/>
            <ac:spMk id="5" creationId="{39A87FA2-AAC6-71DC-C9B4-2F1C349C064C}"/>
          </ac:spMkLst>
        </pc:spChg>
      </pc:sldChg>
      <pc:sldChg chg="new del">
        <pc:chgData name="Tormod Stautland Stokka" userId="S::594774@stud.hvl.no::f2133bfd-7eaa-4bfb-b03c-60e9390b96a8" providerId="AD" clId="Web-{17E46B82-5FA1-4C3A-8AD3-71970FC0AE1E}" dt="2023-11-01T08:16:18.984" v="4"/>
        <pc:sldMkLst>
          <pc:docMk/>
          <pc:sldMk cId="3064610235" sldId="263"/>
        </pc:sldMkLst>
      </pc:sldChg>
      <pc:sldChg chg="modSp add del replId modNotes">
        <pc:chgData name="Tormod Stautland Stokka" userId="S::594774@stud.hvl.no::f2133bfd-7eaa-4bfb-b03c-60e9390b96a8" providerId="AD" clId="Web-{17E46B82-5FA1-4C3A-8AD3-71970FC0AE1E}" dt="2023-11-01T12:30:33.620" v="381"/>
        <pc:sldMkLst>
          <pc:docMk/>
          <pc:sldMk cId="3609294191" sldId="264"/>
        </pc:sldMkLst>
        <pc:spChg chg="mod">
          <ac:chgData name="Tormod Stautland Stokka" userId="S::594774@stud.hvl.no::f2133bfd-7eaa-4bfb-b03c-60e9390b96a8" providerId="AD" clId="Web-{17E46B82-5FA1-4C3A-8AD3-71970FC0AE1E}" dt="2023-11-01T12:15:41.679" v="187" actId="20577"/>
          <ac:spMkLst>
            <pc:docMk/>
            <pc:sldMk cId="3609294191" sldId="264"/>
            <ac:spMk id="2" creationId="{59B1FDFA-E6AA-AA21-BC7D-0AB1657A46A5}"/>
          </ac:spMkLst>
        </pc:spChg>
        <pc:spChg chg="mod">
          <ac:chgData name="Tormod Stautland Stokka" userId="S::594774@stud.hvl.no::f2133bfd-7eaa-4bfb-b03c-60e9390b96a8" providerId="AD" clId="Web-{17E46B82-5FA1-4C3A-8AD3-71970FC0AE1E}" dt="2023-11-01T12:22:19.437" v="262" actId="20577"/>
          <ac:spMkLst>
            <pc:docMk/>
            <pc:sldMk cId="3609294191" sldId="264"/>
            <ac:spMk id="3" creationId="{2D92B638-2D6E-62ED-C506-87FA5850453A}"/>
          </ac:spMkLst>
        </pc:spChg>
      </pc:sldChg>
      <pc:sldChg chg="addSp delSp modSp new ord">
        <pc:chgData name="Tormod Stautland Stokka" userId="S::594774@stud.hvl.no::f2133bfd-7eaa-4bfb-b03c-60e9390b96a8" providerId="AD" clId="Web-{17E46B82-5FA1-4C3A-8AD3-71970FC0AE1E}" dt="2023-11-01T12:22:05.578" v="256" actId="20577"/>
        <pc:sldMkLst>
          <pc:docMk/>
          <pc:sldMk cId="1441448082" sldId="265"/>
        </pc:sldMkLst>
        <pc:spChg chg="mod">
          <ac:chgData name="Tormod Stautland Stokka" userId="S::594774@stud.hvl.no::f2133bfd-7eaa-4bfb-b03c-60e9390b96a8" providerId="AD" clId="Web-{17E46B82-5FA1-4C3A-8AD3-71970FC0AE1E}" dt="2023-11-01T12:19:08.699" v="231" actId="20577"/>
          <ac:spMkLst>
            <pc:docMk/>
            <pc:sldMk cId="1441448082" sldId="265"/>
            <ac:spMk id="2" creationId="{F951B4EF-76F7-81B2-CC18-5B6171F7FAA5}"/>
          </ac:spMkLst>
        </pc:spChg>
        <pc:spChg chg="add del">
          <ac:chgData name="Tormod Stautland Stokka" userId="S::594774@stud.hvl.no::f2133bfd-7eaa-4bfb-b03c-60e9390b96a8" providerId="AD" clId="Web-{17E46B82-5FA1-4C3A-8AD3-71970FC0AE1E}" dt="2023-11-01T09:40:32.147" v="90"/>
          <ac:spMkLst>
            <pc:docMk/>
            <pc:sldMk cId="1441448082" sldId="265"/>
            <ac:spMk id="3" creationId="{2AA4482F-D23F-03C2-4D01-CAEE137ECF02}"/>
          </ac:spMkLst>
        </pc:spChg>
        <pc:spChg chg="add mod">
          <ac:chgData name="Tormod Stautland Stokka" userId="S::594774@stud.hvl.no::f2133bfd-7eaa-4bfb-b03c-60e9390b96a8" providerId="AD" clId="Web-{17E46B82-5FA1-4C3A-8AD3-71970FC0AE1E}" dt="2023-11-01T12:22:05.578" v="256" actId="20577"/>
          <ac:spMkLst>
            <pc:docMk/>
            <pc:sldMk cId="1441448082" sldId="265"/>
            <ac:spMk id="7" creationId="{D49660E9-F36C-8EEB-B562-4DA8CDF761BB}"/>
          </ac:spMkLst>
        </pc:spChg>
        <pc:picChg chg="add del mod ord">
          <ac:chgData name="Tormod Stautland Stokka" userId="S::594774@stud.hvl.no::f2133bfd-7eaa-4bfb-b03c-60e9390b96a8" providerId="AD" clId="Web-{17E46B82-5FA1-4C3A-8AD3-71970FC0AE1E}" dt="2023-11-01T09:40:30.506" v="89"/>
          <ac:picMkLst>
            <pc:docMk/>
            <pc:sldMk cId="1441448082" sldId="265"/>
            <ac:picMk id="4" creationId="{684A1873-ABB2-D90D-9FA7-F845B9A7EFBE}"/>
          </ac:picMkLst>
        </pc:picChg>
        <pc:picChg chg="add del mod ord">
          <ac:chgData name="Tormod Stautland Stokka" userId="S::594774@stud.hvl.no::f2133bfd-7eaa-4bfb-b03c-60e9390b96a8" providerId="AD" clId="Web-{17E46B82-5FA1-4C3A-8AD3-71970FC0AE1E}" dt="2023-11-01T09:40:39.272" v="92"/>
          <ac:picMkLst>
            <pc:docMk/>
            <pc:sldMk cId="1441448082" sldId="265"/>
            <ac:picMk id="5" creationId="{237807A6-0DB8-2AF4-7B54-6F847BED74BE}"/>
          </ac:picMkLst>
        </pc:picChg>
      </pc:sldChg>
      <pc:sldChg chg="addSp delSp modSp add replId">
        <pc:chgData name="Tormod Stautland Stokka" userId="S::594774@stud.hvl.no::f2133bfd-7eaa-4bfb-b03c-60e9390b96a8" providerId="AD" clId="Web-{17E46B82-5FA1-4C3A-8AD3-71970FC0AE1E}" dt="2023-11-01T12:19:59.622" v="243" actId="20577"/>
        <pc:sldMkLst>
          <pc:docMk/>
          <pc:sldMk cId="1345360333" sldId="266"/>
        </pc:sldMkLst>
        <pc:spChg chg="mod">
          <ac:chgData name="Tormod Stautland Stokka" userId="S::594774@stud.hvl.no::f2133bfd-7eaa-4bfb-b03c-60e9390b96a8" providerId="AD" clId="Web-{17E46B82-5FA1-4C3A-8AD3-71970FC0AE1E}" dt="2023-11-01T12:19:59.622" v="243" actId="20577"/>
          <ac:spMkLst>
            <pc:docMk/>
            <pc:sldMk cId="1345360333" sldId="266"/>
            <ac:spMk id="2" creationId="{F951B4EF-76F7-81B2-CC18-5B6171F7FAA5}"/>
          </ac:spMkLst>
        </pc:spChg>
        <pc:spChg chg="add del mod">
          <ac:chgData name="Tormod Stautland Stokka" userId="S::594774@stud.hvl.no::f2133bfd-7eaa-4bfb-b03c-60e9390b96a8" providerId="AD" clId="Web-{17E46B82-5FA1-4C3A-8AD3-71970FC0AE1E}" dt="2023-11-01T12:13:44.161" v="159"/>
          <ac:spMkLst>
            <pc:docMk/>
            <pc:sldMk cId="1345360333" sldId="266"/>
            <ac:spMk id="4" creationId="{01C51983-898A-F514-7D8A-FCF27FC84D20}"/>
          </ac:spMkLst>
        </pc:spChg>
        <pc:spChg chg="add del mod">
          <ac:chgData name="Tormod Stautland Stokka" userId="S::594774@stud.hvl.no::f2133bfd-7eaa-4bfb-b03c-60e9390b96a8" providerId="AD" clId="Web-{17E46B82-5FA1-4C3A-8AD3-71970FC0AE1E}" dt="2023-11-01T12:12:54.644" v="138"/>
          <ac:spMkLst>
            <pc:docMk/>
            <pc:sldMk cId="1345360333" sldId="266"/>
            <ac:spMk id="10" creationId="{FEEF0BC1-C97E-4A25-5B22-2E7840C2DD27}"/>
          </ac:spMkLst>
        </pc:spChg>
        <pc:spChg chg="add mod">
          <ac:chgData name="Tormod Stautland Stokka" userId="S::594774@stud.hvl.no::f2133bfd-7eaa-4bfb-b03c-60e9390b96a8" providerId="AD" clId="Web-{17E46B82-5FA1-4C3A-8AD3-71970FC0AE1E}" dt="2023-11-01T12:13:44.161" v="159"/>
          <ac:spMkLst>
            <pc:docMk/>
            <pc:sldMk cId="1345360333" sldId="266"/>
            <ac:spMk id="15" creationId="{B44AE50D-590A-CD14-07B5-F3CE73F7180A}"/>
          </ac:spMkLst>
        </pc:spChg>
        <pc:graphicFrameChg chg="add del mod">
          <ac:chgData name="Tormod Stautland Stokka" userId="S::594774@stud.hvl.no::f2133bfd-7eaa-4bfb-b03c-60e9390b96a8" providerId="AD" clId="Web-{17E46B82-5FA1-4C3A-8AD3-71970FC0AE1E}" dt="2023-11-01T12:12:54.660" v="142"/>
          <ac:graphicFrameMkLst>
            <pc:docMk/>
            <pc:sldMk cId="1345360333" sldId="266"/>
            <ac:graphicFrameMk id="5" creationId="{B8DD21CC-3EA7-75FE-C91D-89610968B9D1}"/>
          </ac:graphicFrameMkLst>
        </pc:graphicFrameChg>
        <pc:picChg chg="del mod">
          <ac:chgData name="Tormod Stautland Stokka" userId="S::594774@stud.hvl.no::f2133bfd-7eaa-4bfb-b03c-60e9390b96a8" providerId="AD" clId="Web-{17E46B82-5FA1-4C3A-8AD3-71970FC0AE1E}" dt="2023-11-01T09:40:59.037" v="100"/>
          <ac:picMkLst>
            <pc:docMk/>
            <pc:sldMk cId="1345360333" sldId="266"/>
            <ac:picMk id="5" creationId="{237807A6-0DB8-2AF4-7B54-6F847BED74BE}"/>
          </ac:picMkLst>
        </pc:picChg>
        <pc:picChg chg="add del mod">
          <ac:chgData name="Tormod Stautland Stokka" userId="S::594774@stud.hvl.no::f2133bfd-7eaa-4bfb-b03c-60e9390b96a8" providerId="AD" clId="Web-{17E46B82-5FA1-4C3A-8AD3-71970FC0AE1E}" dt="2023-11-01T09:54:24.247" v="124"/>
          <ac:picMkLst>
            <pc:docMk/>
            <pc:sldMk cId="1345360333" sldId="266"/>
            <ac:picMk id="6" creationId="{56731561-70F5-2666-0FEB-0690BD37DAEF}"/>
          </ac:picMkLst>
        </pc:picChg>
        <pc:picChg chg="add del mod">
          <ac:chgData name="Tormod Stautland Stokka" userId="S::594774@stud.hvl.no::f2133bfd-7eaa-4bfb-b03c-60e9390b96a8" providerId="AD" clId="Web-{17E46B82-5FA1-4C3A-8AD3-71970FC0AE1E}" dt="2023-11-01T12:12:54.660" v="141"/>
          <ac:picMkLst>
            <pc:docMk/>
            <pc:sldMk cId="1345360333" sldId="266"/>
            <ac:picMk id="6" creationId="{9F8BBBC9-3586-7879-6E1A-1BDD02478024}"/>
          </ac:picMkLst>
        </pc:picChg>
        <pc:picChg chg="add del mod">
          <ac:chgData name="Tormod Stautland Stokka" userId="S::594774@stud.hvl.no::f2133bfd-7eaa-4bfb-b03c-60e9390b96a8" providerId="AD" clId="Web-{17E46B82-5FA1-4C3A-8AD3-71970FC0AE1E}" dt="2023-11-01T12:12:50.550" v="130"/>
          <ac:picMkLst>
            <pc:docMk/>
            <pc:sldMk cId="1345360333" sldId="266"/>
            <ac:picMk id="7" creationId="{25229FFF-C1E1-9BB3-1B63-01EA37173D4F}"/>
          </ac:picMkLst>
        </pc:picChg>
        <pc:picChg chg="add del mod">
          <ac:chgData name="Tormod Stautland Stokka" userId="S::594774@stud.hvl.no::f2133bfd-7eaa-4bfb-b03c-60e9390b96a8" providerId="AD" clId="Web-{17E46B82-5FA1-4C3A-8AD3-71970FC0AE1E}" dt="2023-11-01T12:12:54.644" v="140"/>
          <ac:picMkLst>
            <pc:docMk/>
            <pc:sldMk cId="1345360333" sldId="266"/>
            <ac:picMk id="8" creationId="{1F5D4BC9-671B-6337-0B1A-3F320D2789D5}"/>
          </ac:picMkLst>
        </pc:picChg>
        <pc:picChg chg="add del mod">
          <ac:chgData name="Tormod Stautland Stokka" userId="S::594774@stud.hvl.no::f2133bfd-7eaa-4bfb-b03c-60e9390b96a8" providerId="AD" clId="Web-{17E46B82-5FA1-4C3A-8AD3-71970FC0AE1E}" dt="2023-11-01T12:12:54.644" v="139"/>
          <ac:picMkLst>
            <pc:docMk/>
            <pc:sldMk cId="1345360333" sldId="266"/>
            <ac:picMk id="9" creationId="{0307E7B0-BE04-35D5-01A9-AB8D0A543260}"/>
          </ac:picMkLst>
        </pc:picChg>
        <pc:picChg chg="add mod">
          <ac:chgData name="Tormod Stautland Stokka" userId="S::594774@stud.hvl.no::f2133bfd-7eaa-4bfb-b03c-60e9390b96a8" providerId="AD" clId="Web-{17E46B82-5FA1-4C3A-8AD3-71970FC0AE1E}" dt="2023-11-01T12:13:24.786" v="152" actId="14100"/>
          <ac:picMkLst>
            <pc:docMk/>
            <pc:sldMk cId="1345360333" sldId="266"/>
            <ac:picMk id="11" creationId="{0EE39E2D-866E-A398-E544-A43A455F6D73}"/>
          </ac:picMkLst>
        </pc:picChg>
        <pc:picChg chg="add mod">
          <ac:chgData name="Tormod Stautland Stokka" userId="S::594774@stud.hvl.no::f2133bfd-7eaa-4bfb-b03c-60e9390b96a8" providerId="AD" clId="Web-{17E46B82-5FA1-4C3A-8AD3-71970FC0AE1E}" dt="2023-11-01T12:13:29.286" v="154" actId="1076"/>
          <ac:picMkLst>
            <pc:docMk/>
            <pc:sldMk cId="1345360333" sldId="266"/>
            <ac:picMk id="12" creationId="{6331BAF8-01DC-630A-5038-F5D57F3AA991}"/>
          </ac:picMkLst>
        </pc:picChg>
        <pc:picChg chg="add mod">
          <ac:chgData name="Tormod Stautland Stokka" userId="S::594774@stud.hvl.no::f2133bfd-7eaa-4bfb-b03c-60e9390b96a8" providerId="AD" clId="Web-{17E46B82-5FA1-4C3A-8AD3-71970FC0AE1E}" dt="2023-11-01T12:13:39.661" v="158" actId="1076"/>
          <ac:picMkLst>
            <pc:docMk/>
            <pc:sldMk cId="1345360333" sldId="266"/>
            <ac:picMk id="13" creationId="{EFF24BD9-2D9E-C86A-5702-44E5C55177BD}"/>
          </ac:picMkLst>
        </pc:picChg>
      </pc:sldChg>
      <pc:sldChg chg="new del">
        <pc:chgData name="Tormod Stautland Stokka" userId="S::594774@stud.hvl.no::f2133bfd-7eaa-4bfb-b03c-60e9390b96a8" providerId="AD" clId="Web-{17E46B82-5FA1-4C3A-8AD3-71970FC0AE1E}" dt="2023-11-01T09:40:26.428" v="87"/>
        <pc:sldMkLst>
          <pc:docMk/>
          <pc:sldMk cId="3997571512" sldId="266"/>
        </pc:sldMkLst>
      </pc:sldChg>
      <pc:sldChg chg="addSp delSp modSp new modNotes">
        <pc:chgData name="Tormod Stautland Stokka" userId="S::594774@stud.hvl.no::f2133bfd-7eaa-4bfb-b03c-60e9390b96a8" providerId="AD" clId="Web-{17E46B82-5FA1-4C3A-8AD3-71970FC0AE1E}" dt="2023-11-01T12:37:51.441" v="484" actId="14100"/>
        <pc:sldMkLst>
          <pc:docMk/>
          <pc:sldMk cId="75606448" sldId="267"/>
        </pc:sldMkLst>
        <pc:spChg chg="mod">
          <ac:chgData name="Tormod Stautland Stokka" userId="S::594774@stud.hvl.no::f2133bfd-7eaa-4bfb-b03c-60e9390b96a8" providerId="AD" clId="Web-{17E46B82-5FA1-4C3A-8AD3-71970FC0AE1E}" dt="2023-11-01T12:26:57.318" v="341" actId="20577"/>
          <ac:spMkLst>
            <pc:docMk/>
            <pc:sldMk cId="75606448" sldId="267"/>
            <ac:spMk id="2" creationId="{38C6B202-B803-07C7-B971-3EFB3DA6AE35}"/>
          </ac:spMkLst>
        </pc:spChg>
        <pc:spChg chg="add del mod">
          <ac:chgData name="Tormod Stautland Stokka" userId="S::594774@stud.hvl.no::f2133bfd-7eaa-4bfb-b03c-60e9390b96a8" providerId="AD" clId="Web-{17E46B82-5FA1-4C3A-8AD3-71970FC0AE1E}" dt="2023-11-01T12:37:47.269" v="482" actId="20577"/>
          <ac:spMkLst>
            <pc:docMk/>
            <pc:sldMk cId="75606448" sldId="267"/>
            <ac:spMk id="3" creationId="{6B8CD0C8-7A9E-633D-A8C0-224650AB0675}"/>
          </ac:spMkLst>
        </pc:spChg>
        <pc:picChg chg="add del mod ord">
          <ac:chgData name="Tormod Stautland Stokka" userId="S::594774@stud.hvl.no::f2133bfd-7eaa-4bfb-b03c-60e9390b96a8" providerId="AD" clId="Web-{17E46B82-5FA1-4C3A-8AD3-71970FC0AE1E}" dt="2023-11-01T12:26:10.364" v="317"/>
          <ac:picMkLst>
            <pc:docMk/>
            <pc:sldMk cId="75606448" sldId="267"/>
            <ac:picMk id="4" creationId="{3A039FD8-A80D-1C60-0B3F-53EAA1AB2527}"/>
          </ac:picMkLst>
        </pc:picChg>
        <pc:picChg chg="add mod">
          <ac:chgData name="Tormod Stautland Stokka" userId="S::594774@stud.hvl.no::f2133bfd-7eaa-4bfb-b03c-60e9390b96a8" providerId="AD" clId="Web-{17E46B82-5FA1-4C3A-8AD3-71970FC0AE1E}" dt="2023-11-01T12:37:51.441" v="484" actId="14100"/>
          <ac:picMkLst>
            <pc:docMk/>
            <pc:sldMk cId="75606448" sldId="267"/>
            <ac:picMk id="5" creationId="{2774B029-1E60-872A-4540-0D6EF2E239C5}"/>
          </ac:picMkLst>
        </pc:picChg>
        <pc:picChg chg="add del mod">
          <ac:chgData name="Tormod Stautland Stokka" userId="S::594774@stud.hvl.no::f2133bfd-7eaa-4bfb-b03c-60e9390b96a8" providerId="AD" clId="Web-{17E46B82-5FA1-4C3A-8AD3-71970FC0AE1E}" dt="2023-11-01T12:33:43.592" v="399"/>
          <ac:picMkLst>
            <pc:docMk/>
            <pc:sldMk cId="75606448" sldId="267"/>
            <ac:picMk id="6" creationId="{849BA3E8-539A-12F0-23D8-CDFDF2AEEC59}"/>
          </ac:picMkLst>
        </pc:picChg>
      </pc:sldChg>
      <pc:sldChg chg="modSp new del">
        <pc:chgData name="Tormod Stautland Stokka" userId="S::594774@stud.hvl.no::f2133bfd-7eaa-4bfb-b03c-60e9390b96a8" providerId="AD" clId="Web-{17E46B82-5FA1-4C3A-8AD3-71970FC0AE1E}" dt="2023-11-01T12:19:50.294" v="240"/>
        <pc:sldMkLst>
          <pc:docMk/>
          <pc:sldMk cId="3554346398" sldId="267"/>
        </pc:sldMkLst>
        <pc:spChg chg="mod">
          <ac:chgData name="Tormod Stautland Stokka" userId="S::594774@stud.hvl.no::f2133bfd-7eaa-4bfb-b03c-60e9390b96a8" providerId="AD" clId="Web-{17E46B82-5FA1-4C3A-8AD3-71970FC0AE1E}" dt="2023-11-01T12:18:46.089" v="220" actId="20577"/>
          <ac:spMkLst>
            <pc:docMk/>
            <pc:sldMk cId="3554346398" sldId="267"/>
            <ac:spMk id="2" creationId="{DB84F79B-EA29-5043-F63E-2AEF8AD7466F}"/>
          </ac:spMkLst>
        </pc:spChg>
        <pc:spChg chg="mod">
          <ac:chgData name="Tormod Stautland Stokka" userId="S::594774@stud.hvl.no::f2133bfd-7eaa-4bfb-b03c-60e9390b96a8" providerId="AD" clId="Web-{17E46B82-5FA1-4C3A-8AD3-71970FC0AE1E}" dt="2023-11-01T12:19:44.684" v="236" actId="20577"/>
          <ac:spMkLst>
            <pc:docMk/>
            <pc:sldMk cId="3554346398" sldId="267"/>
            <ac:spMk id="3" creationId="{112124DC-D906-BAA8-8B89-6E99C205F02B}"/>
          </ac:spMkLst>
        </pc:spChg>
      </pc:sldChg>
    </pc:docChg>
  </pc:docChgLst>
  <pc:docChgLst>
    <pc:chgData name="Henrik Eikefet" userId="S::594780@stud.hvl.no::35ee793b-d6a6-40c4-a91c-5931bcf0837b" providerId="AD" clId="Web-{8A6C303E-E168-4EFB-ABBD-D7B86FCE7C37}"/>
    <pc:docChg chg="modSld">
      <pc:chgData name="Henrik Eikefet" userId="S::594780@stud.hvl.no::35ee793b-d6a6-40c4-a91c-5931bcf0837b" providerId="AD" clId="Web-{8A6C303E-E168-4EFB-ABBD-D7B86FCE7C37}" dt="2023-11-02T10:36:57.151" v="1" actId="1076"/>
      <pc:docMkLst>
        <pc:docMk/>
      </pc:docMkLst>
      <pc:sldChg chg="modSp">
        <pc:chgData name="Henrik Eikefet" userId="S::594780@stud.hvl.no::35ee793b-d6a6-40c4-a91c-5931bcf0837b" providerId="AD" clId="Web-{8A6C303E-E168-4EFB-ABBD-D7B86FCE7C37}" dt="2023-11-02T10:36:57.151" v="1" actId="1076"/>
        <pc:sldMkLst>
          <pc:docMk/>
          <pc:sldMk cId="1441448082" sldId="265"/>
        </pc:sldMkLst>
        <pc:picChg chg="mod">
          <ac:chgData name="Henrik Eikefet" userId="S::594780@stud.hvl.no::35ee793b-d6a6-40c4-a91c-5931bcf0837b" providerId="AD" clId="Web-{8A6C303E-E168-4EFB-ABBD-D7B86FCE7C37}" dt="2023-11-02T10:36:57.151" v="1" actId="1076"/>
          <ac:picMkLst>
            <pc:docMk/>
            <pc:sldMk cId="1441448082" sldId="265"/>
            <ac:picMk id="4" creationId="{82BB641F-3558-DFFB-BC7A-4BF14F3AC7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6C6BB-A71E-4760-9819-F1A5CED8F573}" type="datetimeFigureOut">
              <a:t>11/2/2023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2C0B2-619A-4CDE-9F78-EB7F93796D1F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063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Daniel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2C0B2-619A-4CDE-9F78-EB7F93796D1F}" type="slidenum"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51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>
                <a:ea typeface="Calibri"/>
                <a:cs typeface="+mn-lt"/>
              </a:rPr>
              <a:t>Henrik: Har </a:t>
            </a:r>
            <a:r>
              <a:rPr lang="en-US" err="1">
                <a:ea typeface="Calibri"/>
                <a:cs typeface="+mn-lt"/>
              </a:rPr>
              <a:t>startet</a:t>
            </a:r>
            <a:r>
              <a:rPr lang="en-US">
                <a:ea typeface="Calibri"/>
                <a:cs typeface="+mn-lt"/>
              </a:rPr>
              <a:t> å </a:t>
            </a:r>
            <a:r>
              <a:rPr lang="en-US" err="1">
                <a:ea typeface="Calibri"/>
                <a:cs typeface="+mn-lt"/>
              </a:rPr>
              <a:t>simulere</a:t>
            </a:r>
            <a:r>
              <a:rPr lang="en-US">
                <a:ea typeface="Calibri"/>
                <a:cs typeface="+mn-lt"/>
              </a:rPr>
              <a:t> I ROS, men </a:t>
            </a:r>
            <a:r>
              <a:rPr lang="en-US" err="1">
                <a:ea typeface="Calibri"/>
                <a:cs typeface="+mn-lt"/>
              </a:rPr>
              <a:t>har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hatt</a:t>
            </a:r>
            <a:r>
              <a:rPr lang="en-US">
                <a:ea typeface="Calibri"/>
                <a:cs typeface="+mn-lt"/>
              </a:rPr>
              <a:t> </a:t>
            </a:r>
            <a:r>
              <a:rPr lang="en-US" err="1">
                <a:ea typeface="Calibri"/>
                <a:cs typeface="+mn-lt"/>
              </a:rPr>
              <a:t>litt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utfordringer</a:t>
            </a:r>
            <a:r>
              <a:rPr lang="en-US">
                <a:ea typeface="Calibri"/>
                <a:cs typeface="+mn-lt"/>
              </a:rPr>
              <a:t>. For </a:t>
            </a:r>
            <a:r>
              <a:rPr lang="en-US" err="1">
                <a:ea typeface="Calibri"/>
                <a:cs typeface="+mn-lt"/>
              </a:rPr>
              <a:t>øyeblikket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har</a:t>
            </a:r>
            <a:r>
              <a:rPr lang="en-US">
                <a:ea typeface="Calibri"/>
                <a:cs typeface="+mn-lt"/>
              </a:rPr>
              <a:t> vi </a:t>
            </a:r>
            <a:r>
              <a:rPr lang="en-US" err="1">
                <a:ea typeface="Calibri"/>
                <a:cs typeface="+mn-lt"/>
              </a:rPr>
              <a:t>fått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til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denne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simulasjonen</a:t>
            </a:r>
            <a:r>
              <a:rPr lang="en-US">
                <a:ea typeface="Calibri"/>
                <a:cs typeface="+mn-lt"/>
              </a:rPr>
              <a:t>, </a:t>
            </a:r>
            <a:r>
              <a:rPr lang="en-US" err="1">
                <a:ea typeface="Calibri"/>
                <a:cs typeface="+mn-lt"/>
              </a:rPr>
              <a:t>og</a:t>
            </a:r>
            <a:r>
              <a:rPr lang="en-US">
                <a:ea typeface="Calibri"/>
                <a:cs typeface="+mn-lt"/>
              </a:rPr>
              <a:t> vi </a:t>
            </a:r>
            <a:r>
              <a:rPr lang="en-US" err="1">
                <a:ea typeface="Calibri"/>
                <a:cs typeface="+mn-lt"/>
              </a:rPr>
              <a:t>har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også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fått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kjørt</a:t>
            </a:r>
            <a:r>
              <a:rPr lang="en-US">
                <a:ea typeface="Calibri"/>
                <a:cs typeface="+mn-lt"/>
              </a:rPr>
              <a:t> den </a:t>
            </a:r>
            <a:r>
              <a:rPr lang="en-US" err="1">
                <a:ea typeface="Calibri"/>
                <a:cs typeface="+mn-lt"/>
              </a:rPr>
              <a:t>litt</a:t>
            </a:r>
            <a:r>
              <a:rPr lang="en-US">
                <a:ea typeface="Calibri"/>
                <a:cs typeface="+mn-lt"/>
              </a:rPr>
              <a:t>. </a:t>
            </a:r>
            <a:br>
              <a:rPr lang="en-US">
                <a:cs typeface="+mn-lt"/>
              </a:rPr>
            </a:br>
            <a:r>
              <a:rPr lang="en-US">
                <a:ea typeface="Calibri"/>
                <a:cs typeface="+mn-lt"/>
              </a:rPr>
              <a:t>I lab 4 </a:t>
            </a:r>
            <a:r>
              <a:rPr lang="en-US" err="1">
                <a:ea typeface="Calibri"/>
                <a:cs typeface="+mn-lt"/>
              </a:rPr>
              <a:t>fikk</a:t>
            </a:r>
            <a:r>
              <a:rPr lang="en-US">
                <a:ea typeface="Calibri"/>
                <a:cs typeface="+mn-lt"/>
              </a:rPr>
              <a:t> vi </a:t>
            </a:r>
            <a:r>
              <a:rPr lang="en-US" err="1">
                <a:ea typeface="Calibri"/>
                <a:cs typeface="+mn-lt"/>
              </a:rPr>
              <a:t>testet</a:t>
            </a:r>
            <a:r>
              <a:rPr lang="en-US">
                <a:ea typeface="Calibri"/>
                <a:cs typeface="+mn-lt"/>
              </a:rPr>
              <a:t> </a:t>
            </a:r>
            <a:r>
              <a:rPr lang="en-US" err="1">
                <a:ea typeface="Calibri"/>
                <a:cs typeface="+mn-lt"/>
              </a:rPr>
              <a:t>kommunikasjon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mellom</a:t>
            </a:r>
            <a:r>
              <a:rPr lang="en-US">
                <a:ea typeface="Calibri"/>
                <a:cs typeface="+mn-lt"/>
              </a:rPr>
              <a:t> Matlab </a:t>
            </a:r>
            <a:r>
              <a:rPr lang="en-US" err="1">
                <a:ea typeface="Calibri"/>
                <a:cs typeface="+mn-lt"/>
              </a:rPr>
              <a:t>og</a:t>
            </a:r>
            <a:r>
              <a:rPr lang="en-US">
                <a:ea typeface="Calibri"/>
                <a:cs typeface="+mn-lt"/>
              </a:rPr>
              <a:t> ROS, </a:t>
            </a:r>
            <a:r>
              <a:rPr lang="en-US" err="1">
                <a:ea typeface="Calibri"/>
                <a:cs typeface="+mn-lt"/>
              </a:rPr>
              <a:t>som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gikk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fint</a:t>
            </a:r>
            <a:r>
              <a:rPr lang="en-US">
                <a:ea typeface="Calibri"/>
                <a:cs typeface="+mn-lt"/>
              </a:rPr>
              <a:t>, men vi </a:t>
            </a:r>
            <a:r>
              <a:rPr lang="en-US" err="1">
                <a:ea typeface="Calibri"/>
                <a:cs typeface="+mn-lt"/>
              </a:rPr>
              <a:t>har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enda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ikke</a:t>
            </a:r>
            <a:r>
              <a:rPr lang="en-US">
                <a:ea typeface="Calibri"/>
                <a:cs typeface="+mn-lt"/>
              </a:rPr>
              <a:t> sett </a:t>
            </a:r>
            <a:r>
              <a:rPr lang="en-US" err="1">
                <a:ea typeface="Calibri"/>
                <a:cs typeface="+mn-lt"/>
              </a:rPr>
              <a:t>på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dette</a:t>
            </a:r>
            <a:r>
              <a:rPr lang="en-US">
                <a:ea typeface="Calibri"/>
                <a:cs typeface="+mn-lt"/>
              </a:rPr>
              <a:t> I forhold </a:t>
            </a:r>
            <a:r>
              <a:rPr lang="en-US" err="1">
                <a:ea typeface="Calibri"/>
                <a:cs typeface="+mn-lt"/>
              </a:rPr>
              <a:t>til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prosjektet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vårt</a:t>
            </a:r>
            <a:r>
              <a:rPr lang="en-US">
                <a:ea typeface="Calibri"/>
                <a:cs typeface="+mn-lt"/>
              </a:rPr>
              <a:t>. </a:t>
            </a:r>
            <a:r>
              <a:rPr lang="en-US" err="1">
                <a:ea typeface="Calibri"/>
                <a:cs typeface="+mn-lt"/>
              </a:rPr>
              <a:t>Håpet</a:t>
            </a:r>
            <a:r>
              <a:rPr lang="en-US">
                <a:ea typeface="Calibri"/>
                <a:cs typeface="+mn-lt"/>
              </a:rPr>
              <a:t> er å </a:t>
            </a:r>
            <a:r>
              <a:rPr lang="en-US" err="1">
                <a:ea typeface="Calibri"/>
                <a:cs typeface="+mn-lt"/>
              </a:rPr>
              <a:t>få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en</a:t>
            </a:r>
            <a:r>
              <a:rPr lang="en-US">
                <a:ea typeface="Calibri"/>
                <a:cs typeface="+mn-lt"/>
              </a:rPr>
              <a:t> god </a:t>
            </a:r>
            <a:r>
              <a:rPr lang="en-US" err="1">
                <a:ea typeface="Calibri"/>
                <a:cs typeface="+mn-lt"/>
              </a:rPr>
              <a:t>kommunikasjon</a:t>
            </a:r>
            <a:r>
              <a:rPr lang="en-US">
                <a:ea typeface="Calibri"/>
                <a:cs typeface="+mn-lt"/>
              </a:rPr>
              <a:t>, </a:t>
            </a:r>
            <a:r>
              <a:rPr lang="en-US" err="1">
                <a:ea typeface="Calibri"/>
                <a:cs typeface="+mn-lt"/>
              </a:rPr>
              <a:t>og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eventuelt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få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til</a:t>
            </a:r>
            <a:r>
              <a:rPr lang="en-US">
                <a:ea typeface="Calibri"/>
                <a:cs typeface="+mn-lt"/>
              </a:rPr>
              <a:t> å teste </a:t>
            </a:r>
            <a:r>
              <a:rPr lang="en-US" err="1">
                <a:ea typeface="Calibri"/>
                <a:cs typeface="+mn-lt"/>
              </a:rPr>
              <a:t>programmet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vårt</a:t>
            </a:r>
            <a:r>
              <a:rPr lang="en-US">
                <a:ea typeface="Calibri"/>
                <a:cs typeface="+mn-lt"/>
              </a:rPr>
              <a:t> med </a:t>
            </a:r>
            <a:r>
              <a:rPr lang="en-US" err="1">
                <a:ea typeface="Calibri"/>
                <a:cs typeface="+mn-lt"/>
              </a:rPr>
              <a:t>turtlebot</a:t>
            </a:r>
            <a:r>
              <a:rPr lang="en-US">
                <a:ea typeface="Calibri"/>
                <a:cs typeface="+mn-lt"/>
              </a:rPr>
              <a:t>. </a:t>
            </a:r>
            <a:br>
              <a:rPr lang="en-US">
                <a:ea typeface="Calibri"/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2C0B2-619A-4CDE-9F78-EB7F93796D1F}" type="slidenum"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599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Tormod: Because the arm kinematics is revolute on the base, we will use moving to a point, then the arm will turn as desired to pick up toys.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2C0B2-619A-4CDE-9F78-EB7F93796D1F}" type="slidenum">
              <a:rPr lang="nb-NO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280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>
                <a:cs typeface="Calibri"/>
              </a:rPr>
              <a:t>Tormod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2C0B2-619A-4CDE-9F78-EB7F93796D1F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749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Henrik/Daniel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2C0B2-619A-4CDE-9F78-EB7F93796D1F}" type="slidenum">
              <a:rPr lang="nb-NO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204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82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42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1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5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3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66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6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30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582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D6C-A369-49D1-832C-01B13E796650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7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1336D6C-A369-49D1-832C-01B13E796650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3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36D6C-A369-49D1-832C-01B13E796650}" type="datetimeFigureOut">
              <a:rPr lang="nb-NO" smtClean="0"/>
              <a:t>02.11.2023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0029C9-CB70-4A7B-A288-602B2F689037}" type="slidenum">
              <a:rPr lang="nb-NO" smtClean="0"/>
              <a:t>‹#›</a:t>
            </a:fld>
            <a:endParaRPr lang="nb-N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9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7D3B40-7A7F-76BE-AD48-CDDBF6650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354" y="1880740"/>
            <a:ext cx="11650646" cy="2541431"/>
          </a:xfrm>
        </p:spPr>
        <p:txBody>
          <a:bodyPr/>
          <a:lstStyle/>
          <a:p>
            <a:r>
              <a:rPr lang="nb-NO">
                <a:solidFill>
                  <a:srgbClr val="000000"/>
                </a:solidFill>
                <a:latin typeface="LatoWeb"/>
              </a:rPr>
              <a:t>Critical</a:t>
            </a:r>
            <a:r>
              <a:rPr lang="nb-NO" b="0" i="0">
                <a:solidFill>
                  <a:srgbClr val="000000"/>
                </a:solidFill>
                <a:effectLst/>
                <a:latin typeface="LatoWeb"/>
              </a:rPr>
              <a:t> Design </a:t>
            </a:r>
            <a:r>
              <a:rPr lang="nb-NO" b="0" i="0" err="1">
                <a:solidFill>
                  <a:srgbClr val="000000"/>
                </a:solidFill>
                <a:effectLst/>
                <a:latin typeface="LatoWeb"/>
              </a:rPr>
              <a:t>Review</a:t>
            </a:r>
            <a:br>
              <a:rPr lang="nb-NO" b="0" i="0">
                <a:solidFill>
                  <a:srgbClr val="000000"/>
                </a:solidFill>
                <a:effectLst/>
                <a:latin typeface="LatoWeb"/>
              </a:rPr>
            </a:br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722A0E8-BFF0-7782-4160-CC354C945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nb-NO"/>
              <a:t>Tormod Stokka – Daniel Sortland – Henrik </a:t>
            </a:r>
            <a:r>
              <a:rPr lang="nb-NO" err="1"/>
              <a:t>Eikefet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268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B1FDFA-E6AA-AA21-BC7D-0AB1657A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GANTT 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D92B638-2D6E-62ED-C506-87FA5850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1800" b="1" kern="0">
              <a:latin typeface="Gill Sans MT (Brødtekst)"/>
            </a:endParaRPr>
          </a:p>
          <a:p>
            <a:endParaRPr lang="nb-NO" sz="1800">
              <a:latin typeface="Gill Sans MT (Brødtekst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6443B-B3A5-101A-10BF-B62232010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116" y="1935020"/>
            <a:ext cx="7763773" cy="410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5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48366B-13D4-D84F-8A85-D50BF230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Technical </a:t>
            </a:r>
            <a:r>
              <a:rPr lang="nb-NO" err="1"/>
              <a:t>difficulties</a:t>
            </a: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39A87FA2-AAC6-71DC-C9B4-2F1C349C064C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860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,Sans-Serif" panose="020B0604020202020204" pitchFamily="34" charset="0"/>
            </a:pPr>
            <a:r>
              <a:rPr lang="en-US" sz="1800" kern="0">
                <a:latin typeface="Gill Sans MT (Brødtekst)"/>
                <a:ea typeface="Calibri"/>
                <a:cs typeface="Calibri"/>
              </a:rPr>
              <a:t>ROS Gazebo – Some challenges, will probably be more</a:t>
            </a:r>
          </a:p>
          <a:p>
            <a:pPr marL="171450" indent="-171450">
              <a:buFont typeface="Arial,Sans-Serif" panose="020B0604020202020204" pitchFamily="34" charset="0"/>
            </a:pPr>
            <a:r>
              <a:rPr lang="en-US" sz="1800" kern="0" err="1">
                <a:latin typeface="Gill Sans MT (Brødtekst)"/>
                <a:ea typeface="Calibri"/>
                <a:cs typeface="Calibri"/>
              </a:rPr>
              <a:t>Matlab</a:t>
            </a:r>
            <a:r>
              <a:rPr lang="en-US" sz="1800" kern="0">
                <a:latin typeface="Gill Sans MT (Brødtekst)"/>
                <a:ea typeface="Calibri"/>
                <a:cs typeface="Calibri"/>
              </a:rPr>
              <a:t> connection ROS</a:t>
            </a:r>
          </a:p>
          <a:p>
            <a:pPr marL="171450" indent="-171450">
              <a:buFont typeface="Arial,Sans-Serif" panose="020B0604020202020204" pitchFamily="34" charset="0"/>
            </a:pPr>
            <a:r>
              <a:rPr lang="en-US" sz="1800" kern="0">
                <a:latin typeface="Gill Sans MT (Brødtekst)"/>
                <a:ea typeface="Calibri"/>
                <a:cs typeface="Calibri"/>
              </a:rPr>
              <a:t>Make the robot drive around and search</a:t>
            </a:r>
          </a:p>
          <a:p>
            <a:pPr marL="171450" indent="-171450">
              <a:buFont typeface="Arial,Sans-Serif" panose="020B0604020202020204" pitchFamily="34" charset="0"/>
            </a:pPr>
            <a:r>
              <a:rPr lang="en-US" sz="1800" kern="0">
                <a:latin typeface="Gill Sans MT (Brødtekst)"/>
                <a:cs typeface="Calibri"/>
              </a:rPr>
              <a:t>Planning the map</a:t>
            </a:r>
          </a:p>
          <a:p>
            <a:pPr marL="171450" indent="-171450">
              <a:buFont typeface="Arial,Sans-Serif" panose="020B0604020202020204" pitchFamily="34" charset="0"/>
            </a:pPr>
            <a:r>
              <a:rPr lang="en-US" sz="1800" kern="0">
                <a:latin typeface="Gill Sans MT (Brødtekst)"/>
                <a:cs typeface="Calibri"/>
              </a:rPr>
              <a:t>Locating objects on the ground</a:t>
            </a:r>
          </a:p>
          <a:p>
            <a:pPr marL="171450" indent="-171450">
              <a:buFont typeface="Arial,Sans-Serif" panose="020B0604020202020204" pitchFamily="34" charset="0"/>
            </a:pPr>
            <a:endParaRPr lang="en-US" sz="1800" kern="0">
              <a:latin typeface="Gill Sans MT (Brødtekst)"/>
              <a:cs typeface="Calibri"/>
            </a:endParaRPr>
          </a:p>
          <a:p>
            <a:pPr marL="171450" indent="-171450">
              <a:buFont typeface="Arial,Sans-Serif" panose="020B0604020202020204" pitchFamily="34" charset="0"/>
            </a:pPr>
            <a:endParaRPr lang="en-US" sz="1800" kern="0">
              <a:latin typeface="Gill Sans MT (Brødtekst)"/>
              <a:cs typeface="Calibri"/>
            </a:endParaRPr>
          </a:p>
          <a:p>
            <a:endParaRPr lang="en-GB" sz="1800" b="1" kern="0">
              <a:latin typeface="Gill Sans MT (Brødtekst)"/>
            </a:endParaRPr>
          </a:p>
          <a:p>
            <a:endParaRPr lang="nb-NO" sz="1800">
              <a:latin typeface="Gill Sans MT (Brødtekst)"/>
            </a:endParaRPr>
          </a:p>
        </p:txBody>
      </p:sp>
      <p:pic>
        <p:nvPicPr>
          <p:cNvPr id="2050" name="Picture 2" descr="MATLAB - Wikipedia">
            <a:extLst>
              <a:ext uri="{FF2B5EF4-FFF2-40B4-BE49-F238E27FC236}">
                <a16:creationId xmlns:a16="http://schemas.microsoft.com/office/drawing/2014/main" id="{8114807D-8C88-F27C-1E87-F1A93EFA3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658" y="2085224"/>
            <a:ext cx="1952310" cy="175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OBOT OPERATING SYSTEM (ROS) – Tknika">
            <a:extLst>
              <a:ext uri="{FF2B5EF4-FFF2-40B4-BE49-F238E27FC236}">
                <a16:creationId xmlns:a16="http://schemas.microsoft.com/office/drawing/2014/main" id="{4F8FB0B8-2D11-32BA-058B-0C0FF5C5E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134" y="4193155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08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C6B202-B803-07C7-B971-3EFB3DA6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7886"/>
            <a:ext cx="9603275" cy="1049235"/>
          </a:xfrm>
        </p:spPr>
        <p:txBody>
          <a:bodyPr/>
          <a:lstStyle/>
          <a:p>
            <a:r>
              <a:rPr lang="nb-NO" err="1"/>
              <a:t>Moving</a:t>
            </a:r>
            <a:r>
              <a:rPr lang="nb-NO"/>
              <a:t> to a </a:t>
            </a:r>
            <a:r>
              <a:rPr lang="nb-NO" err="1"/>
              <a:t>point</a:t>
            </a:r>
            <a:r>
              <a:rPr lang="nb-NO"/>
              <a:t> – Control </a:t>
            </a:r>
            <a:r>
              <a:rPr lang="nb-NO" err="1"/>
              <a:t>strategy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8CD0C8-7A9E-633D-A8C0-224650AB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3588"/>
            <a:ext cx="9603275" cy="4199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800" err="1"/>
              <a:t>Revolute</a:t>
            </a:r>
            <a:r>
              <a:rPr lang="nb-NO" sz="1800"/>
              <a:t> base for robot arm</a:t>
            </a:r>
            <a:endParaRPr lang="nb-NO"/>
          </a:p>
          <a:p>
            <a:pPr marL="0" indent="0">
              <a:buNone/>
            </a:pPr>
            <a:r>
              <a:rPr lang="nb-NO" sz="1800" err="1"/>
              <a:t>Pros</a:t>
            </a:r>
            <a:r>
              <a:rPr lang="nb-NO" sz="1800"/>
              <a:t>: </a:t>
            </a:r>
          </a:p>
          <a:p>
            <a:r>
              <a:rPr lang="nb-NO" sz="1800" err="1"/>
              <a:t>Simplicity</a:t>
            </a:r>
            <a:r>
              <a:rPr lang="nb-NO" sz="1800"/>
              <a:t> - </a:t>
            </a:r>
            <a:r>
              <a:rPr lang="nb-NO" sz="1800" err="1"/>
              <a:t>Straighforward</a:t>
            </a:r>
            <a:endParaRPr lang="nb-NO" sz="1800"/>
          </a:p>
          <a:p>
            <a:r>
              <a:rPr lang="nb-NO" sz="1800"/>
              <a:t>Precision – </a:t>
            </a:r>
            <a:r>
              <a:rPr lang="nb-NO" sz="1800" err="1"/>
              <a:t>Pick</a:t>
            </a:r>
            <a:r>
              <a:rPr lang="nb-NO" sz="1800"/>
              <a:t>-and-</a:t>
            </a:r>
            <a:r>
              <a:rPr lang="nb-NO" sz="1800" err="1"/>
              <a:t>place</a:t>
            </a:r>
            <a:endParaRPr lang="nb-NO" sz="1800"/>
          </a:p>
          <a:p>
            <a:pPr marL="0" indent="0">
              <a:buNone/>
            </a:pPr>
            <a:r>
              <a:rPr lang="nb-NO" sz="1800" err="1"/>
              <a:t>Cons</a:t>
            </a:r>
            <a:r>
              <a:rPr lang="nb-NO" sz="1800"/>
              <a:t>:</a:t>
            </a:r>
            <a:endParaRPr lang="en-US" sz="1800"/>
          </a:p>
          <a:p>
            <a:r>
              <a:rPr lang="nb-NO" sz="1800" err="1"/>
              <a:t>Lack</a:t>
            </a:r>
            <a:r>
              <a:rPr lang="nb-NO" sz="1800"/>
              <a:t> </a:t>
            </a:r>
            <a:r>
              <a:rPr lang="nb-NO" sz="1800" err="1"/>
              <a:t>of</a:t>
            </a:r>
            <a:r>
              <a:rPr lang="nb-NO" sz="1800"/>
              <a:t> </a:t>
            </a:r>
            <a:r>
              <a:rPr lang="nb-NO" sz="1800" err="1"/>
              <a:t>Adaptability</a:t>
            </a:r>
            <a:r>
              <a:rPr lang="nb-NO" sz="1800"/>
              <a:t> – </a:t>
            </a:r>
            <a:r>
              <a:rPr lang="nb-NO" sz="1800" err="1"/>
              <a:t>Changing</a:t>
            </a:r>
            <a:r>
              <a:rPr lang="nb-NO" sz="1800"/>
              <a:t> </a:t>
            </a:r>
            <a:r>
              <a:rPr lang="nb-NO" sz="1800" err="1"/>
              <a:t>conditions</a:t>
            </a:r>
            <a:endParaRPr lang="nb-NO" sz="1800"/>
          </a:p>
          <a:p>
            <a:r>
              <a:rPr lang="nb-NO" sz="1800"/>
              <a:t>No </a:t>
            </a:r>
            <a:r>
              <a:rPr lang="nb-NO" sz="1800" err="1"/>
              <a:t>Path</a:t>
            </a:r>
            <a:r>
              <a:rPr lang="nb-NO" sz="1800"/>
              <a:t> Planning – </a:t>
            </a:r>
            <a:r>
              <a:rPr lang="nb-NO" sz="1800" err="1"/>
              <a:t>Doesn't</a:t>
            </a:r>
            <a:r>
              <a:rPr lang="nb-NO" sz="1800"/>
              <a:t> </a:t>
            </a:r>
            <a:r>
              <a:rPr lang="nb-NO" sz="1800" err="1"/>
              <a:t>consider</a:t>
            </a:r>
            <a:r>
              <a:rPr lang="nb-NO" sz="1800"/>
              <a:t> </a:t>
            </a:r>
            <a:r>
              <a:rPr lang="nb-NO" sz="1800" err="1"/>
              <a:t>obstacles</a:t>
            </a:r>
            <a:endParaRPr lang="nb-NO" sz="1800"/>
          </a:p>
          <a:p>
            <a:endParaRPr lang="nb-NO"/>
          </a:p>
          <a:p>
            <a:pPr marL="0" indent="0">
              <a:buNone/>
            </a:pPr>
            <a:r>
              <a:rPr lang="nb-NO" sz="1800"/>
              <a:t>In combination </a:t>
            </a:r>
            <a:r>
              <a:rPr lang="nb-NO" sz="1800" err="1"/>
              <a:t>with</a:t>
            </a:r>
            <a:r>
              <a:rPr lang="nb-NO" sz="1800"/>
              <a:t> PRM </a:t>
            </a:r>
            <a:r>
              <a:rPr lang="nb-NO" sz="1800" err="1"/>
              <a:t>navigation</a:t>
            </a:r>
            <a:r>
              <a:rPr lang="nb-NO" sz="1800"/>
              <a:t> </a:t>
            </a:r>
            <a:r>
              <a:rPr lang="nb-NO" sz="1800" err="1"/>
              <a:t>strategy</a:t>
            </a:r>
            <a:r>
              <a:rPr lang="nb-NO" sz="1800"/>
              <a:t> --&gt; Good </a:t>
            </a:r>
            <a:r>
              <a:rPr lang="nb-NO" sz="1800" err="1"/>
              <a:t>result</a:t>
            </a:r>
          </a:p>
          <a:p>
            <a:pPr marL="0" indent="0">
              <a:buNone/>
            </a:pPr>
            <a:endParaRPr lang="nb-NO"/>
          </a:p>
          <a:p>
            <a:endParaRPr lang="nb-NO"/>
          </a:p>
        </p:txBody>
      </p:sp>
      <p:pic>
        <p:nvPicPr>
          <p:cNvPr id="5" name="Bilde 4" descr="Et bilde som inneholder line, Plottdiagram, tekst, diagram&#10;&#10;Automatisk generert beskrivelse">
            <a:extLst>
              <a:ext uri="{FF2B5EF4-FFF2-40B4-BE49-F238E27FC236}">
                <a16:creationId xmlns:a16="http://schemas.microsoft.com/office/drawing/2014/main" id="{2774B029-1E60-872A-4540-0D6EF2E23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179" y="2102874"/>
            <a:ext cx="4254285" cy="32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51B4EF-76F7-81B2-CC18-5B6171F7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Design – robot arm - </a:t>
            </a:r>
            <a:r>
              <a:rPr lang="nb-NO" err="1"/>
              <a:t>Matlab</a:t>
            </a:r>
            <a:endParaRPr lang="nb-NO"/>
          </a:p>
        </p:txBody>
      </p:sp>
      <p:pic>
        <p:nvPicPr>
          <p:cNvPr id="11" name="Bilde 10" descr="Et bilde som inneholder tekst, skjermbilde, diagram, line&#10;&#10;Automatisk generert beskrivelse">
            <a:extLst>
              <a:ext uri="{FF2B5EF4-FFF2-40B4-BE49-F238E27FC236}">
                <a16:creationId xmlns:a16="http://schemas.microsoft.com/office/drawing/2014/main" id="{0EE39E2D-866E-A398-E544-A43A455F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02" y="1992003"/>
            <a:ext cx="2493530" cy="2339726"/>
          </a:xfrm>
          <a:prstGeom prst="rect">
            <a:avLst/>
          </a:prstGeom>
        </p:spPr>
      </p:pic>
      <p:pic>
        <p:nvPicPr>
          <p:cNvPr id="12" name="Bilde 11" descr="Et bilde som inneholder tekst, skjermbilde, diagram, Plottdiagram&#10;&#10;Automatisk generert beskrivelse">
            <a:extLst>
              <a:ext uri="{FF2B5EF4-FFF2-40B4-BE49-F238E27FC236}">
                <a16:creationId xmlns:a16="http://schemas.microsoft.com/office/drawing/2014/main" id="{6331BAF8-01DC-630A-5038-F5D57F3AA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026" y="1994684"/>
            <a:ext cx="2495549" cy="2343893"/>
          </a:xfrm>
          <a:prstGeom prst="rect">
            <a:avLst/>
          </a:prstGeom>
        </p:spPr>
      </p:pic>
      <p:pic>
        <p:nvPicPr>
          <p:cNvPr id="3" name="Bilde 2" descr="Et bilde som inneholder diagram, Teknisk tegning, plan, skjematisk&#10;&#10;Automatisk generert beskrivelse">
            <a:extLst>
              <a:ext uri="{FF2B5EF4-FFF2-40B4-BE49-F238E27FC236}">
                <a16:creationId xmlns:a16="http://schemas.microsoft.com/office/drawing/2014/main" id="{AB907047-C237-DFF3-825E-2A3C34E5D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289" y="2073178"/>
            <a:ext cx="3355109" cy="2164554"/>
          </a:xfrm>
          <a:prstGeom prst="rect">
            <a:avLst/>
          </a:prstGeom>
        </p:spPr>
      </p:pic>
      <p:pic>
        <p:nvPicPr>
          <p:cNvPr id="4" name="Bilde 3" descr="Et bilde som inneholder tekst, skjermbilde, Font, nummer&#10;&#10;Automatisk generert beskrivelse">
            <a:extLst>
              <a:ext uri="{FF2B5EF4-FFF2-40B4-BE49-F238E27FC236}">
                <a16:creationId xmlns:a16="http://schemas.microsoft.com/office/drawing/2014/main" id="{FB63625E-7C96-E520-33E2-513B502F0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9491" y="4610388"/>
            <a:ext cx="4024745" cy="1331769"/>
          </a:xfrm>
          <a:prstGeom prst="rect">
            <a:avLst/>
          </a:prstGeom>
        </p:spPr>
      </p:pic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51FF0CEF-C4EE-7733-E48C-309A564F7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20" y="4973906"/>
            <a:ext cx="2390812" cy="141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9A9C985-3B8F-18E7-E6EC-C243A9A825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2048" y="2226409"/>
            <a:ext cx="2738628" cy="21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6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51B4EF-76F7-81B2-CC18-5B6171F7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Simulations</a:t>
            </a:r>
            <a:r>
              <a:rPr lang="nb-NO"/>
              <a:t> </a:t>
            </a:r>
            <a:r>
              <a:rPr lang="nb-NO" err="1"/>
              <a:t>matlab</a:t>
            </a:r>
            <a:r>
              <a:rPr lang="nb-NO"/>
              <a:t>/</a:t>
            </a:r>
            <a:r>
              <a:rPr lang="nb-NO" err="1"/>
              <a:t>gazebo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D49660E9-F36C-8EEB-B562-4DA8CDF76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358" y="2052155"/>
            <a:ext cx="4269275" cy="4054935"/>
          </a:xfrm>
        </p:spPr>
        <p:txBody>
          <a:bodyPr/>
          <a:lstStyle/>
          <a:p>
            <a:r>
              <a:rPr lang="nb-NO" err="1"/>
              <a:t>Matlab</a:t>
            </a:r>
            <a:endParaRPr lang="nb-NO"/>
          </a:p>
          <a:p>
            <a:pPr lvl="1"/>
            <a:r>
              <a:rPr lang="nb-NO" err="1"/>
              <a:t>Map</a:t>
            </a:r>
            <a:r>
              <a:rPr lang="nb-NO"/>
              <a:t>, </a:t>
            </a:r>
            <a:r>
              <a:rPr lang="nb-NO" err="1">
                <a:ea typeface="+mn-lt"/>
                <a:cs typeface="+mn-lt"/>
              </a:rPr>
              <a:t>binaryOccupancyMap</a:t>
            </a:r>
            <a:endParaRPr lang="nb-NO">
              <a:ea typeface="+mn-lt"/>
              <a:cs typeface="+mn-lt"/>
            </a:endParaRPr>
          </a:p>
          <a:p>
            <a:pPr lvl="1"/>
            <a:r>
              <a:rPr lang="nb-NO"/>
              <a:t>PRM</a:t>
            </a:r>
          </a:p>
          <a:p>
            <a:pPr lvl="1"/>
            <a:r>
              <a:rPr lang="nb-NO" err="1"/>
              <a:t>Simulation</a:t>
            </a:r>
            <a:r>
              <a:rPr lang="nb-NO"/>
              <a:t>, start/goal</a:t>
            </a:r>
          </a:p>
          <a:p>
            <a:endParaRPr lang="nb-NO"/>
          </a:p>
          <a:p>
            <a:r>
              <a:rPr lang="nb-NO" err="1"/>
              <a:t>Gazebo</a:t>
            </a:r>
            <a:endParaRPr lang="nb-NO"/>
          </a:p>
          <a:p>
            <a:endParaRPr lang="nb-NO"/>
          </a:p>
          <a:p>
            <a:endParaRPr lang="nb-NO"/>
          </a:p>
          <a:p>
            <a:endParaRPr lang="nb-NO"/>
          </a:p>
          <a:p>
            <a:endParaRPr lang="nb-NO"/>
          </a:p>
          <a:p>
            <a:endParaRPr lang="nb-NO"/>
          </a:p>
          <a:p>
            <a:endParaRPr lang="nb-NO"/>
          </a:p>
          <a:p>
            <a:endParaRPr lang="nb-NO"/>
          </a:p>
        </p:txBody>
      </p:sp>
      <p:pic>
        <p:nvPicPr>
          <p:cNvPr id="5" name="Bilde 4" descr="Et bilde som inneholder diagram, skjermbilde, line, tekst&#10;&#10;Automatisk generert beskrivelse">
            <a:extLst>
              <a:ext uri="{FF2B5EF4-FFF2-40B4-BE49-F238E27FC236}">
                <a16:creationId xmlns:a16="http://schemas.microsoft.com/office/drawing/2014/main" id="{A1DABCAD-0ADC-1297-7B76-21B5A110C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710" y="4275357"/>
            <a:ext cx="2743200" cy="1694728"/>
          </a:xfrm>
          <a:prstGeom prst="rect">
            <a:avLst/>
          </a:prstGeom>
        </p:spPr>
      </p:pic>
      <p:pic>
        <p:nvPicPr>
          <p:cNvPr id="6" name="Bilde 5" descr="Et bilde som inneholder tekst, diagram, skjermbilde, kart&#10;&#10;Automatisk generert beskrivelse">
            <a:extLst>
              <a:ext uri="{FF2B5EF4-FFF2-40B4-BE49-F238E27FC236}">
                <a16:creationId xmlns:a16="http://schemas.microsoft.com/office/drawing/2014/main" id="{64859764-71B5-72AA-6FF0-5D338E8B0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7711" y="1939686"/>
            <a:ext cx="2239993" cy="2245382"/>
          </a:xfrm>
          <a:prstGeom prst="rect">
            <a:avLst/>
          </a:prstGeom>
        </p:spPr>
      </p:pic>
      <p:pic>
        <p:nvPicPr>
          <p:cNvPr id="8" name="Bilde 7" descr="Et bilde som inneholder tekst, kart, skjermbilde, diagram&#10;&#10;Automatisk generert beskrivelse">
            <a:extLst>
              <a:ext uri="{FF2B5EF4-FFF2-40B4-BE49-F238E27FC236}">
                <a16:creationId xmlns:a16="http://schemas.microsoft.com/office/drawing/2014/main" id="{B977A86D-380C-A6CB-99FD-C82FA7D401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4908" y="1928607"/>
            <a:ext cx="2239993" cy="2250793"/>
          </a:xfrm>
          <a:prstGeom prst="rect">
            <a:avLst/>
          </a:prstGeom>
        </p:spPr>
      </p:pic>
      <p:pic>
        <p:nvPicPr>
          <p:cNvPr id="4" name="Robot.eksempel">
            <a:hlinkClick r:id="" action="ppaction://media"/>
            <a:extLst>
              <a:ext uri="{FF2B5EF4-FFF2-40B4-BE49-F238E27FC236}">
                <a16:creationId xmlns:a16="http://schemas.microsoft.com/office/drawing/2014/main" id="{82BB641F-3558-DFFB-BC7A-4BF14F3AC7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166946" y="4729113"/>
            <a:ext cx="4458879" cy="16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4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i">
  <a:themeElements>
    <a:clrScheme name="Gal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A5345CE0CDB60498800D1461EA7EF4F" ma:contentTypeVersion="6" ma:contentTypeDescription="Opprett et nytt dokument." ma:contentTypeScope="" ma:versionID="b10f796fad2d632a80cfdd6902e71ba3">
  <xsd:schema xmlns:xsd="http://www.w3.org/2001/XMLSchema" xmlns:xs="http://www.w3.org/2001/XMLSchema" xmlns:p="http://schemas.microsoft.com/office/2006/metadata/properties" xmlns:ns2="fc935002-aac8-4abc-8c4c-075b0d3a7afd" targetNamespace="http://schemas.microsoft.com/office/2006/metadata/properties" ma:root="true" ma:fieldsID="23974e3dade548403ae022db4c259a8c" ns2:_="">
    <xsd:import namespace="fc935002-aac8-4abc-8c4c-075b0d3a7a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935002-aac8-4abc-8c4c-075b0d3a7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BD5F19-7896-4984-A935-B93B43E7E41D}"/>
</file>

<file path=customXml/itemProps2.xml><?xml version="1.0" encoding="utf-8"?>
<ds:datastoreItem xmlns:ds="http://schemas.openxmlformats.org/officeDocument/2006/customXml" ds:itemID="{E69CEC52-022A-432E-A3BD-681D0B3DCBBF}">
  <ds:schemaRefs>
    <ds:schemaRef ds:uri="fc935002-aac8-4abc-8c4c-075b0d3a7af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4F52EDA-5111-457E-8CC7-31790D746D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Galleri</vt:lpstr>
      <vt:lpstr>Critical Design Review </vt:lpstr>
      <vt:lpstr>GANTT diagram</vt:lpstr>
      <vt:lpstr>Technical difficulties</vt:lpstr>
      <vt:lpstr>Moving to a point – Control strategy</vt:lpstr>
      <vt:lpstr>Design – robot arm - Matlab</vt:lpstr>
      <vt:lpstr>Simulations matlab/gazebo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Design Review </dc:title>
  <dc:creator>Tormod Stautland Stokka</dc:creator>
  <cp:revision>1</cp:revision>
  <dcterms:created xsi:type="dcterms:W3CDTF">2023-10-04T16:09:26Z</dcterms:created>
  <dcterms:modified xsi:type="dcterms:W3CDTF">2023-11-02T12:38:31Z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0x010100BA5345CE0CDB60498800D1461EA7EF4F</vt:lpwstr>
  </property>
</Properties>
</file>