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8" r:id="rId6"/>
    <p:sldId id="259" r:id="rId7"/>
    <p:sldId id="257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7FBE7-ABA7-4475-A7CC-B3069CB5E377}" v="5" dt="2023-10-04T16:35:38.061"/>
    <p1510:client id="{A22C5F8F-5F42-4AE9-9E60-D6268DD524F6}" v="91" dt="2023-10-04T17:00:27.955"/>
    <p1510:client id="{FFE2624A-BDBE-4A3D-9374-F97C8D83F76C}" v="11" dt="2023-10-05T10:36:0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84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mod Stautland Stokka" userId="S::594774@stud.hvl.no::f2133bfd-7eaa-4bfb-b03c-60e9390b96a8" providerId="AD" clId="Web-{A22C5F8F-5F42-4AE9-9E60-D6268DD524F6}"/>
    <pc:docChg chg="addSld modSld sldOrd">
      <pc:chgData name="Tormod Stautland Stokka" userId="S::594774@stud.hvl.no::f2133bfd-7eaa-4bfb-b03c-60e9390b96a8" providerId="AD" clId="Web-{A22C5F8F-5F42-4AE9-9E60-D6268DD524F6}" dt="2023-10-04T17:00:25.799" v="87" actId="20577"/>
      <pc:docMkLst>
        <pc:docMk/>
      </pc:docMkLst>
      <pc:sldChg chg="modSp">
        <pc:chgData name="Tormod Stautland Stokka" userId="S::594774@stud.hvl.no::f2133bfd-7eaa-4bfb-b03c-60e9390b96a8" providerId="AD" clId="Web-{A22C5F8F-5F42-4AE9-9E60-D6268DD524F6}" dt="2023-10-04T16:45:20.423" v="62" actId="20577"/>
        <pc:sldMkLst>
          <pc:docMk/>
          <pc:sldMk cId="3552685557" sldId="256"/>
        </pc:sldMkLst>
        <pc:spChg chg="mod">
          <ac:chgData name="Tormod Stautland Stokka" userId="S::594774@stud.hvl.no::f2133bfd-7eaa-4bfb-b03c-60e9390b96a8" providerId="AD" clId="Web-{A22C5F8F-5F42-4AE9-9E60-D6268DD524F6}" dt="2023-10-04T16:45:20.423" v="62" actId="20577"/>
          <ac:spMkLst>
            <pc:docMk/>
            <pc:sldMk cId="3552685557" sldId="256"/>
            <ac:spMk id="2" creationId="{F97D3B40-7A7F-76BE-AD48-CDDBF6650B30}"/>
          </ac:spMkLst>
        </pc:spChg>
        <pc:spChg chg="mod">
          <ac:chgData name="Tormod Stautland Stokka" userId="S::594774@stud.hvl.no::f2133bfd-7eaa-4bfb-b03c-60e9390b96a8" providerId="AD" clId="Web-{A22C5F8F-5F42-4AE9-9E60-D6268DD524F6}" dt="2023-10-04T16:45:10.235" v="61" actId="20577"/>
          <ac:spMkLst>
            <pc:docMk/>
            <pc:sldMk cId="3552685557" sldId="256"/>
            <ac:spMk id="3" creationId="{B722A0E8-BFF0-7782-4160-CC354C945581}"/>
          </ac:spMkLst>
        </pc:spChg>
      </pc:sldChg>
      <pc:sldChg chg="addSp delSp modSp ord">
        <pc:chgData name="Tormod Stautland Stokka" userId="S::594774@stud.hvl.no::f2133bfd-7eaa-4bfb-b03c-60e9390b96a8" providerId="AD" clId="Web-{A22C5F8F-5F42-4AE9-9E60-D6268DD524F6}" dt="2023-10-04T16:51:12.303" v="67"/>
        <pc:sldMkLst>
          <pc:docMk/>
          <pc:sldMk cId="2765162178" sldId="257"/>
        </pc:sldMkLst>
        <pc:spChg chg="mod">
          <ac:chgData name="Tormod Stautland Stokka" userId="S::594774@stud.hvl.no::f2133bfd-7eaa-4bfb-b03c-60e9390b96a8" providerId="AD" clId="Web-{A22C5F8F-5F42-4AE9-9E60-D6268DD524F6}" dt="2023-10-04T16:43:50.422" v="43" actId="20577"/>
          <ac:spMkLst>
            <pc:docMk/>
            <pc:sldMk cId="2765162178" sldId="257"/>
            <ac:spMk id="2" creationId="{7844E97F-1459-A0AA-7D80-C6DCF5C70F18}"/>
          </ac:spMkLst>
        </pc:spChg>
        <pc:spChg chg="add del">
          <ac:chgData name="Tormod Stautland Stokka" userId="S::594774@stud.hvl.no::f2133bfd-7eaa-4bfb-b03c-60e9390b96a8" providerId="AD" clId="Web-{A22C5F8F-5F42-4AE9-9E60-D6268DD524F6}" dt="2023-10-04T16:39:19.418" v="3"/>
          <ac:spMkLst>
            <pc:docMk/>
            <pc:sldMk cId="2765162178" sldId="257"/>
            <ac:spMk id="3" creationId="{5BDBE366-9A25-AB85-E5FB-434C79BC86CA}"/>
          </ac:spMkLst>
        </pc:spChg>
        <pc:picChg chg="del">
          <ac:chgData name="Tormod Stautland Stokka" userId="S::594774@stud.hvl.no::f2133bfd-7eaa-4bfb-b03c-60e9390b96a8" providerId="AD" clId="Web-{A22C5F8F-5F42-4AE9-9E60-D6268DD524F6}" dt="2023-10-04T16:39:13.808" v="0"/>
          <ac:picMkLst>
            <pc:docMk/>
            <pc:sldMk cId="2765162178" sldId="257"/>
            <ac:picMk id="4" creationId="{11053F68-1A48-A5A9-A244-E0C444181DDF}"/>
          </ac:picMkLst>
        </pc:picChg>
        <pc:picChg chg="add del mod ord">
          <ac:chgData name="Tormod Stautland Stokka" userId="S::594774@stud.hvl.no::f2133bfd-7eaa-4bfb-b03c-60e9390b96a8" providerId="AD" clId="Web-{A22C5F8F-5F42-4AE9-9E60-D6268DD524F6}" dt="2023-10-04T16:39:17.215" v="2"/>
          <ac:picMkLst>
            <pc:docMk/>
            <pc:sldMk cId="2765162178" sldId="257"/>
            <ac:picMk id="5" creationId="{1C2B14E6-1E25-79FB-4F03-EE851EBA8362}"/>
          </ac:picMkLst>
        </pc:picChg>
        <pc:picChg chg="add mod ord">
          <ac:chgData name="Tormod Stautland Stokka" userId="S::594774@stud.hvl.no::f2133bfd-7eaa-4bfb-b03c-60e9390b96a8" providerId="AD" clId="Web-{A22C5F8F-5F42-4AE9-9E60-D6268DD524F6}" dt="2023-10-04T16:43:30.765" v="38" actId="1076"/>
          <ac:picMkLst>
            <pc:docMk/>
            <pc:sldMk cId="2765162178" sldId="257"/>
            <ac:picMk id="6" creationId="{FEE6731E-5F04-A8E5-7227-80C075CB0F95}"/>
          </ac:picMkLst>
        </pc:picChg>
      </pc:sldChg>
      <pc:sldChg chg="addSp delSp modSp modNotes">
        <pc:chgData name="Tormod Stautland Stokka" userId="S::594774@stud.hvl.no::f2133bfd-7eaa-4bfb-b03c-60e9390b96a8" providerId="AD" clId="Web-{A22C5F8F-5F42-4AE9-9E60-D6268DD524F6}" dt="2023-10-04T16:42:56.046" v="33" actId="20577"/>
        <pc:sldMkLst>
          <pc:docMk/>
          <pc:sldMk cId="1766862673" sldId="258"/>
        </pc:sldMkLst>
        <pc:spChg chg="del mod">
          <ac:chgData name="Tormod Stautland Stokka" userId="S::594774@stud.hvl.no::f2133bfd-7eaa-4bfb-b03c-60e9390b96a8" providerId="AD" clId="Web-{A22C5F8F-5F42-4AE9-9E60-D6268DD524F6}" dt="2023-10-04T16:41:40.154" v="18"/>
          <ac:spMkLst>
            <pc:docMk/>
            <pc:sldMk cId="1766862673" sldId="258"/>
            <ac:spMk id="3" creationId="{28C5D66F-95B3-FFC5-B636-DAA43EE89632}"/>
          </ac:spMkLst>
        </pc:spChg>
        <pc:spChg chg="add mod">
          <ac:chgData name="Tormod Stautland Stokka" userId="S::594774@stud.hvl.no::f2133bfd-7eaa-4bfb-b03c-60e9390b96a8" providerId="AD" clId="Web-{A22C5F8F-5F42-4AE9-9E60-D6268DD524F6}" dt="2023-10-04T16:42:56.046" v="33" actId="20577"/>
          <ac:spMkLst>
            <pc:docMk/>
            <pc:sldMk cId="1766862673" sldId="258"/>
            <ac:spMk id="5" creationId="{39A87FA2-AAC6-71DC-C9B4-2F1C349C064C}"/>
          </ac:spMkLst>
        </pc:spChg>
      </pc:sldChg>
      <pc:sldChg chg="modSp">
        <pc:chgData name="Tormod Stautland Stokka" userId="S::594774@stud.hvl.no::f2133bfd-7eaa-4bfb-b03c-60e9390b96a8" providerId="AD" clId="Web-{A22C5F8F-5F42-4AE9-9E60-D6268DD524F6}" dt="2023-10-04T16:43:05.890" v="34" actId="20577"/>
        <pc:sldMkLst>
          <pc:docMk/>
          <pc:sldMk cId="2421053598" sldId="259"/>
        </pc:sldMkLst>
        <pc:spChg chg="mod">
          <ac:chgData name="Tormod Stautland Stokka" userId="S::594774@stud.hvl.no::f2133bfd-7eaa-4bfb-b03c-60e9390b96a8" providerId="AD" clId="Web-{A22C5F8F-5F42-4AE9-9E60-D6268DD524F6}" dt="2023-10-04T16:43:05.890" v="34" actId="20577"/>
          <ac:spMkLst>
            <pc:docMk/>
            <pc:sldMk cId="2421053598" sldId="259"/>
            <ac:spMk id="3" creationId="{2D92B638-2D6E-62ED-C506-87FA5850453A}"/>
          </ac:spMkLst>
        </pc:spChg>
      </pc:sldChg>
      <pc:sldChg chg="modSp">
        <pc:chgData name="Tormod Stautland Stokka" userId="S::594774@stud.hvl.no::f2133bfd-7eaa-4bfb-b03c-60e9390b96a8" providerId="AD" clId="Web-{A22C5F8F-5F42-4AE9-9E60-D6268DD524F6}" dt="2023-10-04T16:44:03.547" v="45" actId="20577"/>
        <pc:sldMkLst>
          <pc:docMk/>
          <pc:sldMk cId="3024871838" sldId="260"/>
        </pc:sldMkLst>
        <pc:spChg chg="mod">
          <ac:chgData name="Tormod Stautland Stokka" userId="S::594774@stud.hvl.no::f2133bfd-7eaa-4bfb-b03c-60e9390b96a8" providerId="AD" clId="Web-{A22C5F8F-5F42-4AE9-9E60-D6268DD524F6}" dt="2023-10-04T16:44:03.547" v="45" actId="20577"/>
          <ac:spMkLst>
            <pc:docMk/>
            <pc:sldMk cId="3024871838" sldId="260"/>
            <ac:spMk id="3" creationId="{B33C3E17-5CA9-3A57-BA07-40B90C677C7C}"/>
          </ac:spMkLst>
        </pc:spChg>
      </pc:sldChg>
      <pc:sldChg chg="modSp">
        <pc:chgData name="Tormod Stautland Stokka" userId="S::594774@stud.hvl.no::f2133bfd-7eaa-4bfb-b03c-60e9390b96a8" providerId="AD" clId="Web-{A22C5F8F-5F42-4AE9-9E60-D6268DD524F6}" dt="2023-10-04T16:44:10.360" v="56" actId="20577"/>
        <pc:sldMkLst>
          <pc:docMk/>
          <pc:sldMk cId="2041707113" sldId="261"/>
        </pc:sldMkLst>
        <pc:spChg chg="mod">
          <ac:chgData name="Tormod Stautland Stokka" userId="S::594774@stud.hvl.no::f2133bfd-7eaa-4bfb-b03c-60e9390b96a8" providerId="AD" clId="Web-{A22C5F8F-5F42-4AE9-9E60-D6268DD524F6}" dt="2023-10-04T16:44:10.360" v="56" actId="20577"/>
          <ac:spMkLst>
            <pc:docMk/>
            <pc:sldMk cId="2041707113" sldId="261"/>
            <ac:spMk id="3" creationId="{46614F49-0283-A4F8-7AE7-C3EF41DAEB00}"/>
          </ac:spMkLst>
        </pc:spChg>
      </pc:sldChg>
      <pc:sldChg chg="modSp new">
        <pc:chgData name="Tormod Stautland Stokka" userId="S::594774@stud.hvl.no::f2133bfd-7eaa-4bfb-b03c-60e9390b96a8" providerId="AD" clId="Web-{A22C5F8F-5F42-4AE9-9E60-D6268DD524F6}" dt="2023-10-04T17:00:25.799" v="87" actId="20577"/>
        <pc:sldMkLst>
          <pc:docMk/>
          <pc:sldMk cId="2783674039" sldId="262"/>
        </pc:sldMkLst>
        <pc:spChg chg="mod">
          <ac:chgData name="Tormod Stautland Stokka" userId="S::594774@stud.hvl.no::f2133bfd-7eaa-4bfb-b03c-60e9390b96a8" providerId="AD" clId="Web-{A22C5F8F-5F42-4AE9-9E60-D6268DD524F6}" dt="2023-10-04T16:50:58.803" v="64"/>
          <ac:spMkLst>
            <pc:docMk/>
            <pc:sldMk cId="2783674039" sldId="262"/>
            <ac:spMk id="2" creationId="{208B6455-BDB3-7D4D-E41B-A681FDC4E695}"/>
          </ac:spMkLst>
        </pc:spChg>
        <pc:spChg chg="mod">
          <ac:chgData name="Tormod Stautland Stokka" userId="S::594774@stud.hvl.no::f2133bfd-7eaa-4bfb-b03c-60e9390b96a8" providerId="AD" clId="Web-{A22C5F8F-5F42-4AE9-9E60-D6268DD524F6}" dt="2023-10-04T17:00:25.799" v="87" actId="20577"/>
          <ac:spMkLst>
            <pc:docMk/>
            <pc:sldMk cId="2783674039" sldId="262"/>
            <ac:spMk id="3" creationId="{D2885392-0B54-43A1-51BA-45F49BA18D12}"/>
          </ac:spMkLst>
        </pc:spChg>
      </pc:sldChg>
    </pc:docChg>
  </pc:docChgLst>
  <pc:docChgLst>
    <pc:chgData name="Henrik Eikefet" userId="S::594780@stud.hvl.no::35ee793b-d6a6-40c4-a91c-5931bcf0837b" providerId="AD" clId="Web-{FFE2624A-BDBE-4A3D-9374-F97C8D83F76C}"/>
    <pc:docChg chg="modSld sldOrd">
      <pc:chgData name="Henrik Eikefet" userId="S::594780@stud.hvl.no::35ee793b-d6a6-40c4-a91c-5931bcf0837b" providerId="AD" clId="Web-{FFE2624A-BDBE-4A3D-9374-F97C8D83F76C}" dt="2023-10-05T10:36:07.336" v="9" actId="1076"/>
      <pc:docMkLst>
        <pc:docMk/>
      </pc:docMkLst>
      <pc:sldChg chg="addSp modSp ord">
        <pc:chgData name="Henrik Eikefet" userId="S::594780@stud.hvl.no::35ee793b-d6a6-40c4-a91c-5931bcf0837b" providerId="AD" clId="Web-{FFE2624A-BDBE-4A3D-9374-F97C8D83F76C}" dt="2023-10-05T10:36:07.336" v="9" actId="1076"/>
        <pc:sldMkLst>
          <pc:docMk/>
          <pc:sldMk cId="2765162178" sldId="257"/>
        </pc:sldMkLst>
        <pc:picChg chg="add mod">
          <ac:chgData name="Henrik Eikefet" userId="S::594780@stud.hvl.no::35ee793b-d6a6-40c4-a91c-5931bcf0837b" providerId="AD" clId="Web-{FFE2624A-BDBE-4A3D-9374-F97C8D83F76C}" dt="2023-10-05T10:36:07.336" v="9" actId="1076"/>
          <ac:picMkLst>
            <pc:docMk/>
            <pc:sldMk cId="2765162178" sldId="257"/>
            <ac:picMk id="3" creationId="{39A78D85-D922-E0A1-47F6-4A3394964DB1}"/>
          </ac:picMkLst>
        </pc:picChg>
        <pc:picChg chg="mod">
          <ac:chgData name="Henrik Eikefet" userId="S::594780@stud.hvl.no::35ee793b-d6a6-40c4-a91c-5931bcf0837b" providerId="AD" clId="Web-{FFE2624A-BDBE-4A3D-9374-F97C8D83F76C}" dt="2023-10-05T10:35:27.383" v="5" actId="1076"/>
          <ac:picMkLst>
            <pc:docMk/>
            <pc:sldMk cId="2765162178" sldId="257"/>
            <ac:picMk id="6" creationId="{FEE6731E-5F04-A8E5-7227-80C075CB0F95}"/>
          </ac:picMkLst>
        </pc:picChg>
      </pc:sldChg>
      <pc:sldChg chg="ord">
        <pc:chgData name="Henrik Eikefet" userId="S::594780@stud.hvl.no::35ee793b-d6a6-40c4-a91c-5931bcf0837b" providerId="AD" clId="Web-{FFE2624A-BDBE-4A3D-9374-F97C8D83F76C}" dt="2023-10-05T09:51:44.518" v="2"/>
        <pc:sldMkLst>
          <pc:docMk/>
          <pc:sldMk cId="2041707113" sldId="261"/>
        </pc:sldMkLst>
      </pc:sldChg>
    </pc:docChg>
  </pc:docChgLst>
  <pc:docChgLst>
    <pc:chgData name="Tormod Stautland Stokka" userId="S::594774@stud.hvl.no::f2133bfd-7eaa-4bfb-b03c-60e9390b96a8" providerId="AD" clId="Web-{5D37FBE7-ABA7-4475-A7CC-B3069CB5E377}"/>
    <pc:docChg chg="modSld">
      <pc:chgData name="Tormod Stautland Stokka" userId="S::594774@stud.hvl.no::f2133bfd-7eaa-4bfb-b03c-60e9390b96a8" providerId="AD" clId="Web-{5D37FBE7-ABA7-4475-A7CC-B3069CB5E377}" dt="2023-10-04T16:35:36.686" v="10"/>
      <pc:docMkLst>
        <pc:docMk/>
      </pc:docMkLst>
      <pc:sldChg chg="modNotes">
        <pc:chgData name="Tormod Stautland Stokka" userId="S::594774@stud.hvl.no::f2133bfd-7eaa-4bfb-b03c-60e9390b96a8" providerId="AD" clId="Web-{5D37FBE7-ABA7-4475-A7CC-B3069CB5E377}" dt="2023-10-04T16:35:36.686" v="10"/>
        <pc:sldMkLst>
          <pc:docMk/>
          <pc:sldMk cId="2765162178" sldId="257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19.468" v="5"/>
        <pc:sldMkLst>
          <pc:docMk/>
          <pc:sldMk cId="1766862673" sldId="258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14.405" v="4"/>
        <pc:sldMkLst>
          <pc:docMk/>
          <pc:sldMk cId="2421053598" sldId="259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23.264" v="6"/>
        <pc:sldMkLst>
          <pc:docMk/>
          <pc:sldMk cId="3024871838" sldId="260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28.718" v="8"/>
        <pc:sldMkLst>
          <pc:docMk/>
          <pc:sldMk cId="204170711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C6BB-A71E-4760-9819-F1A5CED8F573}" type="datetimeFigureOut">
              <a:t>05.10.2023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C0B2-619A-4CDE-9F78-EB7F93796D1F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063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Henrik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966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Daniel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51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Henrik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88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Daniel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7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Henrik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26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3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6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0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58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6D6C-A369-49D1-832C-01B13E796650}" type="datetimeFigureOut">
              <a:rPr lang="nb-NO" smtClean="0"/>
              <a:t>05.10.2023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9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7D3B40-7A7F-76BE-AD48-CDDBF6650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54" y="1890265"/>
            <a:ext cx="11650646" cy="2541431"/>
          </a:xfrm>
        </p:spPr>
        <p:txBody>
          <a:bodyPr/>
          <a:lstStyle/>
          <a:p>
            <a:r>
              <a:rPr lang="nb-NO" b="0" i="0" dirty="0">
                <a:solidFill>
                  <a:srgbClr val="000000"/>
                </a:solidFill>
                <a:effectLst/>
                <a:latin typeface="LatoWeb"/>
              </a:rPr>
              <a:t>Preliminary Design Review</a:t>
            </a:r>
            <a:br>
              <a:rPr lang="nb-NO" b="0" i="0" dirty="0">
                <a:solidFill>
                  <a:srgbClr val="000000"/>
                </a:solidFill>
                <a:effectLst/>
                <a:latin typeface="LatoWeb"/>
              </a:rPr>
            </a:b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722A0E8-BFF0-7782-4160-CC354C945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nb-NO" dirty="0"/>
              <a:t>Tormod Stokka – Daniel Sortland – Henrik Eikefet</a:t>
            </a:r>
          </a:p>
        </p:txBody>
      </p:sp>
    </p:spTree>
    <p:extLst>
      <p:ext uri="{BB962C8B-B14F-4D97-AF65-F5344CB8AC3E}">
        <p14:creationId xmlns:p14="http://schemas.microsoft.com/office/powerpoint/2010/main" val="35526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48366B-13D4-D84F-8A85-D50BF230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Requirements</a:t>
            </a: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9A87FA2-AAC6-71DC-C9B4-2F1C349C064C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 panose="020B0604020202020204" pitchFamily="34" charset="0"/>
            </a:pP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Robot arm requirements: </a:t>
            </a:r>
            <a:br>
              <a:rPr lang="en-US" sz="1800" b="1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a. 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Robot arm capable of picking toys from the floor </a:t>
            </a:r>
            <a:br>
              <a:rPr lang="en-US" sz="1800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b.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 Minimum floor area covered with mobile robot base stopped: 0,5 m2 </a:t>
            </a:r>
            <a:br>
              <a:rPr lang="en-US" sz="1800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c.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 Capable of lifting: </a:t>
            </a:r>
            <a:br>
              <a:rPr lang="en-US" sz="1800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err="1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i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. End-effector camera: 100g</a:t>
            </a:r>
            <a:br>
              <a:rPr lang="en-US" sz="1800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ii.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 Gripper: 200g</a:t>
            </a:r>
            <a:br>
              <a:rPr lang="en-US" sz="1800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iii.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 Payload (picked object): Max. 500g</a:t>
            </a:r>
            <a:br>
              <a:rPr lang="en-US" sz="1800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d. 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Desirable: reaching up to 50cm underneath 10 cm high furniture</a:t>
            </a:r>
          </a:p>
          <a:p>
            <a:pPr marL="171450" indent="-171450">
              <a:buFont typeface="Arial,Sans-Serif" panose="020B0604020202020204" pitchFamily="34" charset="0"/>
            </a:pP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Mobile base requirements: </a:t>
            </a:r>
            <a:br>
              <a:rPr lang="en-US" sz="1800" b="1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a. </a:t>
            </a:r>
            <a:r>
              <a:rPr lang="en-US" sz="1800" kern="0" dirty="0">
                <a:solidFill>
                  <a:srgbClr val="000000"/>
                </a:solidFill>
                <a:latin typeface="Gill Sans MT (Brødtekst)"/>
                <a:ea typeface="Calibri"/>
                <a:cs typeface="Calibri"/>
              </a:rPr>
              <a:t>Capable of covering a 100 sq. m </a:t>
            </a:r>
            <a:r>
              <a:rPr lang="en-US" sz="1800" kern="0" dirty="0">
                <a:latin typeface="Gill Sans MT (Brødtekst)"/>
                <a:ea typeface="Calibri"/>
                <a:cs typeface="Calibri"/>
              </a:rPr>
              <a:t>area in 10 minutes </a:t>
            </a:r>
            <a:br>
              <a:rPr lang="en-US" sz="1800" b="1" kern="0" dirty="0">
                <a:latin typeface="Gill Sans MT (Brødtekst)"/>
                <a:ea typeface="Calibri"/>
                <a:cs typeface="Calibri"/>
              </a:rPr>
            </a:br>
            <a:r>
              <a:rPr lang="en-US" sz="1800" b="1" kern="0" dirty="0">
                <a:latin typeface="Gill Sans MT (Brødtekst)"/>
                <a:ea typeface="Calibri"/>
                <a:cs typeface="Calibri"/>
              </a:rPr>
              <a:t>b. </a:t>
            </a:r>
            <a:r>
              <a:rPr lang="en-US" sz="1800" kern="0" dirty="0">
                <a:latin typeface="Gill Sans MT (Brødtekst)"/>
                <a:ea typeface="Calibri"/>
                <a:cs typeface="Calibri"/>
              </a:rPr>
              <a:t>Have a turn radius less than 0.25 m</a:t>
            </a:r>
            <a:endParaRPr lang="nb-NO" sz="1800" kern="0">
              <a:solidFill>
                <a:srgbClr val="000000"/>
              </a:solidFill>
              <a:latin typeface="Gill Sans MT (Brødtekst)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kern="0" dirty="0">
              <a:latin typeface="Gill Sans MT (Brødtekst)"/>
              <a:ea typeface="Calibri"/>
              <a:cs typeface="Calibri"/>
            </a:endParaRPr>
          </a:p>
          <a:p>
            <a:endParaRPr lang="en-GB" sz="1800" b="1" kern="0" dirty="0">
              <a:latin typeface="Gill Sans MT (Brødtekst)"/>
            </a:endParaRPr>
          </a:p>
          <a:p>
            <a:endParaRPr lang="nb-NO" sz="1800" dirty="0">
              <a:latin typeface="Gill Sans MT (Brødtekst)"/>
            </a:endParaRPr>
          </a:p>
        </p:txBody>
      </p:sp>
    </p:spTree>
    <p:extLst>
      <p:ext uri="{BB962C8B-B14F-4D97-AF65-F5344CB8AC3E}">
        <p14:creationId xmlns:p14="http://schemas.microsoft.com/office/powerpoint/2010/main" val="176686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B1FDFA-E6AA-AA21-BC7D-0AB1657A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Navigation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92B638-2D6E-62ED-C506-87FA5850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kern="0" dirty="0">
                <a:solidFill>
                  <a:srgbClr val="000000"/>
                </a:solidFill>
                <a:effectLst/>
                <a:latin typeface="Gill Sans MT (Brødtekst)"/>
                <a:ea typeface="Times New Roman" panose="02020603050405020304" pitchFamily="18" charset="0"/>
              </a:rPr>
              <a:t>Rapidly-Exploring Random Tree (RRT)</a:t>
            </a:r>
            <a:endParaRPr lang="en-GB" sz="1800" b="1" kern="0">
              <a:solidFill>
                <a:srgbClr val="000000"/>
              </a:solidFill>
              <a:effectLst/>
              <a:latin typeface="Gill Sans MT (Brødtekst)"/>
              <a:ea typeface="Times New Roman" panose="02020603050405020304" pitchFamily="18" charset="0"/>
            </a:endParaRPr>
          </a:p>
          <a:p>
            <a:r>
              <a:rPr lang="nb-NO" sz="1800" dirty="0" err="1">
                <a:latin typeface="Gill Sans MT (Brødtekst)"/>
                <a:cs typeface="Arial"/>
              </a:rPr>
              <a:t>Suited</a:t>
            </a:r>
            <a:r>
              <a:rPr lang="nb-NO" sz="1800" dirty="0">
                <a:latin typeface="Gill Sans MT (Brødtekst)"/>
                <a:cs typeface="Arial"/>
              </a:rPr>
              <a:t> for </a:t>
            </a:r>
            <a:r>
              <a:rPr lang="en-GB" sz="1800" kern="0" dirty="0">
                <a:solidFill>
                  <a:srgbClr val="000000"/>
                </a:solidFill>
                <a:effectLst/>
                <a:latin typeface="Gill Sans MT (Brødtekst)"/>
                <a:ea typeface="Times New Roman" panose="02020603050405020304" pitchFamily="18" charset="0"/>
                <a:cs typeface="Arial"/>
              </a:rPr>
              <a:t>Differentially-Steered </a:t>
            </a:r>
            <a:r>
              <a:rPr lang="en-GB" sz="1800" kern="0" dirty="0">
                <a:solidFill>
                  <a:srgbClr val="000000"/>
                </a:solidFill>
                <a:effectLst/>
                <a:latin typeface="Gill Sans MT (Brødtekst)"/>
                <a:ea typeface="Times New Roman" panose="02020603050405020304" pitchFamily="18" charset="0"/>
              </a:rPr>
              <a:t>Vehicle (Mobile platform)</a:t>
            </a:r>
            <a:endParaRPr lang="nb-NO" sz="1800" kern="0" dirty="0">
              <a:solidFill>
                <a:srgbClr val="000000"/>
              </a:solidFill>
              <a:effectLst/>
              <a:latin typeface="Gill Sans MT (Brødtekst)"/>
              <a:ea typeface="Times New Roman" panose="02020603050405020304" pitchFamily="18" charset="0"/>
            </a:endParaRPr>
          </a:p>
          <a:p>
            <a:r>
              <a:rPr lang="nb-NO" sz="1800" dirty="0" err="1">
                <a:latin typeface="Gill Sans MT (Brødtekst)"/>
              </a:rPr>
              <a:t>Can</a:t>
            </a:r>
            <a:r>
              <a:rPr lang="nb-NO" sz="1800" dirty="0">
                <a:latin typeface="Gill Sans MT (Brødtekst)"/>
              </a:rPr>
              <a:t> handle </a:t>
            </a:r>
            <a:r>
              <a:rPr lang="nb-NO" sz="1800" dirty="0" err="1">
                <a:latin typeface="Gill Sans MT (Brødtekst)"/>
              </a:rPr>
              <a:t>many</a:t>
            </a:r>
            <a:r>
              <a:rPr lang="nb-NO" sz="1800" dirty="0">
                <a:latin typeface="Gill Sans MT (Brødtekst)"/>
              </a:rPr>
              <a:t> </a:t>
            </a:r>
            <a:r>
              <a:rPr lang="nb-NO" sz="1800" dirty="0" err="1">
                <a:latin typeface="Gill Sans MT (Brødtekst)"/>
              </a:rPr>
              <a:t>obstacles</a:t>
            </a:r>
            <a:endParaRPr lang="nb-NO" sz="1800" dirty="0">
              <a:latin typeface="Gill Sans MT (Brødtekst)"/>
            </a:endParaRPr>
          </a:p>
          <a:p>
            <a:r>
              <a:rPr lang="nb-NO" sz="1800" dirty="0">
                <a:latin typeface="Gill Sans MT (Brødtekst)"/>
              </a:rPr>
              <a:t>Less </a:t>
            </a:r>
            <a:r>
              <a:rPr lang="nb-NO" sz="1800" dirty="0" err="1">
                <a:latin typeface="Gill Sans MT (Brødtekst)"/>
              </a:rPr>
              <a:t>computational</a:t>
            </a:r>
            <a:r>
              <a:rPr lang="nb-NO" sz="1800" dirty="0">
                <a:latin typeface="Gill Sans MT (Brødtekst)"/>
              </a:rPr>
              <a:t> </a:t>
            </a:r>
            <a:r>
              <a:rPr lang="nb-NO" sz="1800" dirty="0" err="1">
                <a:latin typeface="Gill Sans MT (Brødtekst)"/>
              </a:rPr>
              <a:t>cost</a:t>
            </a:r>
            <a:r>
              <a:rPr lang="nb-NO" sz="1800" dirty="0">
                <a:latin typeface="Gill Sans MT (Brødtekst)"/>
              </a:rPr>
              <a:t> </a:t>
            </a:r>
            <a:r>
              <a:rPr lang="nb-NO" sz="1800" dirty="0" err="1">
                <a:latin typeface="Gill Sans MT (Brødtekst)"/>
              </a:rPr>
              <a:t>then</a:t>
            </a:r>
            <a:r>
              <a:rPr lang="nb-NO" sz="1800" dirty="0">
                <a:latin typeface="Gill Sans MT (Brødtekst)"/>
              </a:rPr>
              <a:t> PRM</a:t>
            </a:r>
          </a:p>
          <a:p>
            <a:endParaRPr lang="nb-NO" sz="1800" dirty="0">
              <a:latin typeface="Gill Sans MT (Brødtekst)"/>
            </a:endParaRPr>
          </a:p>
        </p:txBody>
      </p:sp>
    </p:spTree>
    <p:extLst>
      <p:ext uri="{BB962C8B-B14F-4D97-AF65-F5344CB8AC3E}">
        <p14:creationId xmlns:p14="http://schemas.microsoft.com/office/powerpoint/2010/main" val="24210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44E97F-1459-A0AA-7D80-C6DCF5C7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Kinematic</a:t>
            </a:r>
            <a:r>
              <a:rPr lang="nb-NO" dirty="0"/>
              <a:t> Model – Mobile </a:t>
            </a:r>
            <a:r>
              <a:rPr lang="nb-NO" dirty="0" err="1"/>
              <a:t>vehicle</a:t>
            </a:r>
          </a:p>
        </p:txBody>
      </p:sp>
      <p:pic>
        <p:nvPicPr>
          <p:cNvPr id="6" name="Plassholder for innhold 5" descr="Et bilde som inneholder tekst, diagram, line, Plottdiagram&#10;&#10;Automatisk generert beskrivelse">
            <a:extLst>
              <a:ext uri="{FF2B5EF4-FFF2-40B4-BE49-F238E27FC236}">
                <a16:creationId xmlns:a16="http://schemas.microsoft.com/office/drawing/2014/main" id="{FEE6731E-5F04-A8E5-7227-80C075CB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972" y="1331251"/>
            <a:ext cx="5978513" cy="5297886"/>
          </a:xfrm>
        </p:spPr>
      </p:pic>
      <p:pic>
        <p:nvPicPr>
          <p:cNvPr id="3" name="Bilde 2" descr="Et bilde som inneholder tekst, diagram, line, Font&#10;&#10;Automatisk generert beskrivelse">
            <a:extLst>
              <a:ext uri="{FF2B5EF4-FFF2-40B4-BE49-F238E27FC236}">
                <a16:creationId xmlns:a16="http://schemas.microsoft.com/office/drawing/2014/main" id="{39A78D85-D922-E0A1-47F6-4A339496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56" y="2689036"/>
            <a:ext cx="5335979" cy="24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6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D4E5D9-3FB3-B103-DFF2-5D6141EF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Control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614F49-0283-A4F8-7AE7-C3EF41DA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/>
              <a:t>PI-Regulator – The best </a:t>
            </a:r>
            <a:r>
              <a:rPr lang="nb-NO" sz="1800" dirty="0" err="1"/>
              <a:t>choice</a:t>
            </a:r>
          </a:p>
          <a:p>
            <a:r>
              <a:rPr lang="nb-NO" sz="1800" dirty="0"/>
              <a:t>PID – Harder to tune</a:t>
            </a:r>
          </a:p>
        </p:txBody>
      </p:sp>
    </p:spTree>
    <p:extLst>
      <p:ext uri="{BB962C8B-B14F-4D97-AF65-F5344CB8AC3E}">
        <p14:creationId xmlns:p14="http://schemas.microsoft.com/office/powerpoint/2010/main" val="204170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DA6B2C-C045-23B8-422F-29A69859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Localization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3C3E17-5CA9-3A57-BA07-40B90C67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4480"/>
          </a:xfrm>
        </p:spPr>
        <p:txBody>
          <a:bodyPr>
            <a:normAutofit/>
          </a:bodyPr>
          <a:lstStyle/>
          <a:p>
            <a:r>
              <a:rPr lang="nb-NO" sz="1800" b="1" err="1">
                <a:latin typeface="Gill Sans MT (Brødtekst)"/>
              </a:rPr>
              <a:t>Map</a:t>
            </a:r>
            <a:r>
              <a:rPr lang="nb-NO" sz="1800" b="1" dirty="0">
                <a:latin typeface="Gill Sans MT (Brødtekst)"/>
              </a:rPr>
              <a:t> </a:t>
            </a:r>
            <a:r>
              <a:rPr lang="nb-NO" sz="1800" b="1" err="1">
                <a:latin typeface="Gill Sans MT (Brødtekst)"/>
              </a:rPr>
              <a:t>based</a:t>
            </a:r>
            <a:endParaRPr lang="nb-NO" sz="1800" b="1">
              <a:latin typeface="Gill Sans MT (Brødtekst)"/>
            </a:endParaRPr>
          </a:p>
          <a:p>
            <a:r>
              <a:rPr lang="nb-NO" sz="1800" dirty="0">
                <a:latin typeface="Gill Sans MT (Brødtekst)"/>
              </a:rPr>
              <a:t>3D </a:t>
            </a:r>
            <a:r>
              <a:rPr lang="nb-NO" sz="1800" dirty="0" err="1">
                <a:latin typeface="Gill Sans MT (Brødtekst)"/>
              </a:rPr>
              <a:t>Camera</a:t>
            </a:r>
            <a:r>
              <a:rPr lang="nb-NO" sz="1800" dirty="0">
                <a:latin typeface="Gill Sans MT (Brødtekst)"/>
              </a:rPr>
              <a:t> – Object </a:t>
            </a:r>
            <a:r>
              <a:rPr lang="nb-NO" sz="1800" dirty="0" err="1">
                <a:latin typeface="Gill Sans MT (Brødtekst)"/>
              </a:rPr>
              <a:t>detection</a:t>
            </a:r>
            <a:r>
              <a:rPr lang="nb-NO" sz="1800" dirty="0">
                <a:latin typeface="Gill Sans MT (Brødtekst)"/>
              </a:rPr>
              <a:t> - </a:t>
            </a:r>
            <a:r>
              <a:rPr lang="nb-NO" sz="1800" dirty="0" err="1">
                <a:latin typeface="Gill Sans MT (Brødtekst)"/>
              </a:rPr>
              <a:t>Mapping</a:t>
            </a:r>
            <a:endParaRPr lang="nb-NO" sz="1800" dirty="0">
              <a:latin typeface="Gill Sans MT (Brødtekst)"/>
            </a:endParaRPr>
          </a:p>
          <a:p>
            <a:r>
              <a:rPr lang="nb-NO" sz="1800" dirty="0">
                <a:latin typeface="Gill Sans MT (Brødtekst)"/>
              </a:rPr>
              <a:t>LIDAR - </a:t>
            </a:r>
            <a:r>
              <a:rPr lang="en-GB" sz="1800" kern="0" dirty="0">
                <a:solidFill>
                  <a:srgbClr val="000000"/>
                </a:solidFill>
                <a:latin typeface="Gill Sans MT (Brødtekst)"/>
              </a:rPr>
              <a:t>H</a:t>
            </a:r>
            <a:r>
              <a:rPr lang="en-GB" sz="1800" kern="0" dirty="0">
                <a:solidFill>
                  <a:srgbClr val="000000"/>
                </a:solidFill>
                <a:effectLst/>
                <a:latin typeface="Gill Sans MT (Brødtekst)"/>
                <a:ea typeface="Times New Roman" panose="02020603050405020304" pitchFamily="18" charset="0"/>
              </a:rPr>
              <a:t>igh resolution distance measurement</a:t>
            </a:r>
          </a:p>
          <a:p>
            <a:r>
              <a:rPr lang="en-GB" sz="1800" kern="0" dirty="0">
                <a:solidFill>
                  <a:srgbClr val="000000"/>
                </a:solidFill>
                <a:effectLst/>
                <a:latin typeface="Gill Sans MT (Brødtekst)"/>
                <a:ea typeface="Times New Roman" panose="02020603050405020304" pitchFamily="18" charset="0"/>
              </a:rPr>
              <a:t>Wheel encoders – Rotation of wheels</a:t>
            </a:r>
            <a:endParaRPr lang="nb-NO" sz="1800" dirty="0">
              <a:latin typeface="Gill Sans MT (Brødtekst)"/>
            </a:endParaRPr>
          </a:p>
          <a:p>
            <a:r>
              <a:rPr lang="nb-NO" sz="1800" dirty="0" err="1">
                <a:latin typeface="Gill Sans MT (Brødtekst)"/>
              </a:rPr>
              <a:t>Kalman</a:t>
            </a:r>
            <a:r>
              <a:rPr lang="nb-NO" sz="1800" dirty="0">
                <a:latin typeface="Gill Sans MT (Brødtekst)"/>
              </a:rPr>
              <a:t> filter</a:t>
            </a:r>
          </a:p>
          <a:p>
            <a:endParaRPr lang="nb-NO" sz="1800" dirty="0">
              <a:latin typeface="Gill Sans MT (Brødtekst)"/>
            </a:endParaRPr>
          </a:p>
        </p:txBody>
      </p:sp>
    </p:spTree>
    <p:extLst>
      <p:ext uri="{BB962C8B-B14F-4D97-AF65-F5344CB8AC3E}">
        <p14:creationId xmlns:p14="http://schemas.microsoft.com/office/powerpoint/2010/main" val="30248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8B6455-BDB3-7D4D-E41B-A681FDC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>
                <a:latin typeface="LatoWeb"/>
                <a:ea typeface="LatoWeb"/>
                <a:cs typeface="LatoWeb"/>
              </a:rPr>
              <a:t>plan for the coming weeks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885392-0B54-43A1-51BA-45F49BA1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Simulations</a:t>
            </a:r>
            <a:r>
              <a:rPr lang="nb-NO" dirty="0"/>
              <a:t> – ROS?</a:t>
            </a:r>
            <a:endParaRPr lang="nb-NO" dirty="0" err="1"/>
          </a:p>
          <a:p>
            <a:r>
              <a:rPr lang="nb-NO" dirty="0" err="1"/>
              <a:t>Further</a:t>
            </a:r>
            <a:r>
              <a:rPr lang="nb-NO" dirty="0"/>
              <a:t> planning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36740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5345CE0CDB60498800D1461EA7EF4F" ma:contentTypeVersion="6" ma:contentTypeDescription="Opprett et nytt dokument." ma:contentTypeScope="" ma:versionID="b10f796fad2d632a80cfdd6902e71ba3">
  <xsd:schema xmlns:xsd="http://www.w3.org/2001/XMLSchema" xmlns:xs="http://www.w3.org/2001/XMLSchema" xmlns:p="http://schemas.microsoft.com/office/2006/metadata/properties" xmlns:ns2="fc935002-aac8-4abc-8c4c-075b0d3a7afd" targetNamespace="http://schemas.microsoft.com/office/2006/metadata/properties" ma:root="true" ma:fieldsID="23974e3dade548403ae022db4c259a8c" ns2:_="">
    <xsd:import namespace="fc935002-aac8-4abc-8c4c-075b0d3a7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35002-aac8-4abc-8c4c-075b0d3a7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9CEC52-022A-432E-A3BD-681D0B3DC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5EAA93-2286-42F2-BE2F-1738E270FA4D}"/>
</file>

<file path=customXml/itemProps3.xml><?xml version="1.0" encoding="utf-8"?>
<ds:datastoreItem xmlns:ds="http://schemas.openxmlformats.org/officeDocument/2006/customXml" ds:itemID="{34F52EDA-5111-457E-8CC7-31790D746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179</Words>
  <Application>Microsoft Office PowerPoint</Application>
  <PresentationFormat>Widescreen</PresentationFormat>
  <Paragraphs>20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8" baseType="lpstr">
      <vt:lpstr>Galleri</vt:lpstr>
      <vt:lpstr>Preliminary Design Review </vt:lpstr>
      <vt:lpstr>Requirements</vt:lpstr>
      <vt:lpstr>Navigation</vt:lpstr>
      <vt:lpstr>Kinematic Model – Mobile vehicle</vt:lpstr>
      <vt:lpstr>Control</vt:lpstr>
      <vt:lpstr>Localization</vt:lpstr>
      <vt:lpstr>plan for the coming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 </dc:title>
  <dc:creator>Tormod Stautland Stokka</dc:creator>
  <cp:lastModifiedBy>Tormod Stautland Stokka</cp:lastModifiedBy>
  <cp:revision>57</cp:revision>
  <dcterms:created xsi:type="dcterms:W3CDTF">2023-10-04T16:09:26Z</dcterms:created>
  <dcterms:modified xsi:type="dcterms:W3CDTF">2023-10-05T10:36:08Z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0x010100BA5345CE0CDB60498800D1461EA7EF4F</vt:lpwstr>
  </property>
</Properties>
</file>