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8A512-BA38-41F2-89F4-28CFA74948F4}" v="1" dt="2023-12-31T22:10:0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H." userId="0176e8aca749f2b4" providerId="LiveId" clId="{6EC8A512-BA38-41F2-89F4-28CFA74948F4}"/>
    <pc:docChg chg="modSld">
      <pc:chgData name="J. H." userId="0176e8aca749f2b4" providerId="LiveId" clId="{6EC8A512-BA38-41F2-89F4-28CFA74948F4}" dt="2023-12-31T22:10:10.967" v="23" actId="115"/>
      <pc:docMkLst>
        <pc:docMk/>
      </pc:docMkLst>
      <pc:sldChg chg="addSp modSp mod">
        <pc:chgData name="J. H." userId="0176e8aca749f2b4" providerId="LiveId" clId="{6EC8A512-BA38-41F2-89F4-28CFA74948F4}" dt="2023-12-31T22:10:10.967" v="23" actId="115"/>
        <pc:sldMkLst>
          <pc:docMk/>
          <pc:sldMk cId="402141594" sldId="256"/>
        </pc:sldMkLst>
        <pc:spChg chg="add mod">
          <ac:chgData name="J. H." userId="0176e8aca749f2b4" providerId="LiveId" clId="{6EC8A512-BA38-41F2-89F4-28CFA74948F4}" dt="2023-12-31T22:10:10.967" v="23" actId="115"/>
          <ac:spMkLst>
            <pc:docMk/>
            <pc:sldMk cId="402141594" sldId="256"/>
            <ac:spMk id="20" creationId="{8851AB6B-4D33-F461-E237-8361A82125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B856-CFEE-66E4-039B-FD976D1D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DCB9-1338-B4FF-2F5F-663A1DEDB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A4EB-1B56-3F47-5D6D-0269B267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7CF0-249D-E93E-E1E2-D0A8A8AA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F8AD-0CB3-74A4-4E40-70570593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204A-29E2-B1C8-FD9E-95E0288D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CE9D-A4A8-7DEB-0D3D-E07D333A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B845-17D0-E1D1-28F2-6216578F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26D-749C-BEB6-8B0B-4D8E41FF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B544-7256-BAA1-DC96-211FB12C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EAA41-0D8B-2B0A-2C6F-F26D1682C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31A9-8B2E-0C3E-3196-6C6CD5D2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99B6-1607-BA6F-3657-FBB149A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6CC4-FE8E-75FD-B9A7-8093695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AC11-9C33-D2CA-B9AF-16A1139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2741-0B47-0EFD-1B4A-5ED33266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BD70-C094-6D8A-915A-506FFA7A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0196-D426-6CAF-0F3D-4659EF48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F824-F719-EF54-5462-D321F179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EBBF-3718-CFD6-D48B-2B114C5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883-17BB-5539-D45F-C470E1ED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9504-3987-D2D3-D225-AC04E240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138D-EBB7-16F5-5CEB-0DDEC46E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F244-819C-A3C1-2E87-9E49427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164C-DEFE-B701-AA54-C3B152E6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DFF6-1AE2-4FD9-4E29-995BB0B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EB55-1C60-3871-05A8-9191F304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D4DD-5B3A-70E8-B447-DF0E24B9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4284-84AB-D418-EB41-36D255E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8CF7-841A-8E6A-4675-062F1CBC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08AA-AB76-6C61-EF26-936C3811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46A5-1082-89CC-6F0B-B4BFA18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FC745-A48E-4FC8-BA0E-05792FC9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4D0E-550A-A519-E3EF-3841A572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E51AD-1325-3E32-E841-5EB3F003A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0ACC7-C153-404E-16E3-55932B03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EEFBD-EC82-ED1B-348E-B1F1B18D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9C8DC-8259-CB1F-1198-91793115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77F1-6F14-BB2A-B262-75D2A56A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001-1D33-0BD4-CF14-36E8F574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1A90D-81DA-D3DA-4584-F1E0D98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C297-B92B-BDC7-05DC-7D970301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3BE8-5D09-3275-40E2-E2710243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45C1-02E1-13EE-C639-165ACF47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31BEF-85A6-5390-957E-6E2D74F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3687-8C4F-5391-30B6-D6C61E31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9F5-85A5-0548-A819-AA534E54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E959-BDB6-9940-5B98-002F6D86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148CE-CC97-DD34-3D4C-F6C80A2E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667D-38ED-E203-E1EF-0C23C796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FF79D-4160-20E4-71BF-D38874E3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C9DD-F181-6BCE-B7A1-6325F60B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2F4C-8A05-3F94-E327-F7C94DA3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13360-5EBA-9B84-CF8F-4D430465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4737-5095-B6CF-2891-4B289A61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0D297-C532-7671-700F-6C5E357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C229-58B0-B8F8-6BFB-C4381928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A591-6296-17D1-BDE8-40E80EA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D5991-2F12-39FC-EC9A-D8984E21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C7A2-6445-E74A-1680-1BBEC9CB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E12F-B6FD-2EB6-A7AD-00CE5516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7D6E-B6C1-45BF-BC68-B4A9733953E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57E0-9EE3-E842-F3AB-CA1EF13A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3BA4-67B8-AEB7-BE46-AB3ED8AD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67A4-E23D-4F17-AB17-EB260027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58E60-9548-CE7C-BEFB-DF9E4E5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3" y="451604"/>
            <a:ext cx="8825367" cy="2759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98056-18E5-189E-AB95-6F8A26CC01DF}"/>
              </a:ext>
            </a:extLst>
          </p:cNvPr>
          <p:cNvSpPr txBox="1"/>
          <p:nvPr/>
        </p:nvSpPr>
        <p:spPr>
          <a:xfrm>
            <a:off x="515389" y="31671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/>
              <a:t>Air entrapment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97813-F840-239B-F53A-F3A23E84959B}"/>
              </a:ext>
            </a:extLst>
          </p:cNvPr>
          <p:cNvSpPr txBox="1"/>
          <p:nvPr/>
        </p:nvSpPr>
        <p:spPr>
          <a:xfrm>
            <a:off x="4768733" y="31643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Die wall 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6855E-6635-3D1F-C9BB-7E2D298217E4}"/>
              </a:ext>
            </a:extLst>
          </p:cNvPr>
          <p:cNvSpPr txBox="1"/>
          <p:nvPr/>
        </p:nvSpPr>
        <p:spPr>
          <a:xfrm>
            <a:off x="8246226" y="3164324"/>
            <a:ext cx="34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High tensile stress at the center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2E68C7-8297-DC33-0A24-D92BF7942792}"/>
              </a:ext>
            </a:extLst>
          </p:cNvPr>
          <p:cNvCxnSpPr>
            <a:cxnSpLocks/>
          </p:cNvCxnSpPr>
          <p:nvPr/>
        </p:nvCxnSpPr>
        <p:spPr>
          <a:xfrm>
            <a:off x="1438102" y="3533656"/>
            <a:ext cx="0" cy="7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2DB961-7E87-B467-755B-3911A4EA3726}"/>
              </a:ext>
            </a:extLst>
          </p:cNvPr>
          <p:cNvSpPr txBox="1"/>
          <p:nvPr/>
        </p:nvSpPr>
        <p:spPr>
          <a:xfrm>
            <a:off x="390698" y="4408516"/>
            <a:ext cx="354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on tablets with high initial thickness because of high initial air content (Our 1D model can capture it)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C6B7F3-1603-0F6A-B7DE-C2DC1B590671}"/>
              </a:ext>
            </a:extLst>
          </p:cNvPr>
          <p:cNvCxnSpPr>
            <a:cxnSpLocks/>
          </p:cNvCxnSpPr>
          <p:nvPr/>
        </p:nvCxnSpPr>
        <p:spPr>
          <a:xfrm>
            <a:off x="5597236" y="3533656"/>
            <a:ext cx="0" cy="7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CD364-AEE8-04A7-87E3-894A32E2C983}"/>
              </a:ext>
            </a:extLst>
          </p:cNvPr>
          <p:cNvSpPr txBox="1"/>
          <p:nvPr/>
        </p:nvSpPr>
        <p:spPr>
          <a:xfrm>
            <a:off x="4368336" y="4362266"/>
            <a:ext cx="354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Happens during 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occurs on the face that eject the last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F1D02-C20F-1DEA-6868-A1E8EC20032C}"/>
              </a:ext>
            </a:extLst>
          </p:cNvPr>
          <p:cNvSpPr txBox="1"/>
          <p:nvPr/>
        </p:nvSpPr>
        <p:spPr>
          <a:xfrm>
            <a:off x="8093825" y="4322618"/>
            <a:ext cx="354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happens for biconvex tablets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Happens during decompression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on tablets with low thickness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F65C5-4272-08C9-B973-2E36A39BBF64}"/>
              </a:ext>
            </a:extLst>
          </p:cNvPr>
          <p:cNvCxnSpPr>
            <a:cxnSpLocks/>
          </p:cNvCxnSpPr>
          <p:nvPr/>
        </p:nvCxnSpPr>
        <p:spPr>
          <a:xfrm>
            <a:off x="9630810" y="3533656"/>
            <a:ext cx="0" cy="7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51AB6B-4D33-F461-E237-8361A82125A0}"/>
              </a:ext>
            </a:extLst>
          </p:cNvPr>
          <p:cNvSpPr txBox="1"/>
          <p:nvPr/>
        </p:nvSpPr>
        <p:spPr>
          <a:xfrm>
            <a:off x="241069" y="12649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Types of lamination</a:t>
            </a:r>
          </a:p>
        </p:txBody>
      </p:sp>
    </p:spTree>
    <p:extLst>
      <p:ext uri="{BB962C8B-B14F-4D97-AF65-F5344CB8AC3E}">
        <p14:creationId xmlns:p14="http://schemas.microsoft.com/office/powerpoint/2010/main" val="4021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H.</dc:creator>
  <cp:lastModifiedBy>J. H.</cp:lastModifiedBy>
  <cp:revision>2</cp:revision>
  <dcterms:created xsi:type="dcterms:W3CDTF">2023-12-31T21:56:30Z</dcterms:created>
  <dcterms:modified xsi:type="dcterms:W3CDTF">2023-12-31T22:12:41Z</dcterms:modified>
</cp:coreProperties>
</file>