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C04C-8F9F-4E88-A0CD-06445E9258D8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7467-0BCF-4EF0-ABC4-00D94E7FA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77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C04C-8F9F-4E88-A0CD-06445E9258D8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7467-0BCF-4EF0-ABC4-00D94E7FA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41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C04C-8F9F-4E88-A0CD-06445E9258D8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7467-0BCF-4EF0-ABC4-00D94E7FA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6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C04C-8F9F-4E88-A0CD-06445E9258D8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7467-0BCF-4EF0-ABC4-00D94E7FA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72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C04C-8F9F-4E88-A0CD-06445E9258D8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7467-0BCF-4EF0-ABC4-00D94E7FA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26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C04C-8F9F-4E88-A0CD-06445E9258D8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7467-0BCF-4EF0-ABC4-00D94E7FA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60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C04C-8F9F-4E88-A0CD-06445E9258D8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7467-0BCF-4EF0-ABC4-00D94E7FA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28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C04C-8F9F-4E88-A0CD-06445E9258D8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7467-0BCF-4EF0-ABC4-00D94E7FA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39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C04C-8F9F-4E88-A0CD-06445E9258D8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7467-0BCF-4EF0-ABC4-00D94E7FA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99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C04C-8F9F-4E88-A0CD-06445E9258D8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7467-0BCF-4EF0-ABC4-00D94E7FA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15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C04C-8F9F-4E88-A0CD-06445E9258D8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27467-0BCF-4EF0-ABC4-00D94E7FA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84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AC04C-8F9F-4E88-A0CD-06445E9258D8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27467-0BCF-4EF0-ABC4-00D94E7FA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0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203200" y="1595120"/>
            <a:ext cx="2997200" cy="139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566159" y="1595120"/>
            <a:ext cx="8229599" cy="142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97828" y="222179"/>
            <a:ext cx="1915064" cy="100718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OOPFinalFM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Programm.cs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3566159" y="1595120"/>
            <a:ext cx="2274115" cy="3962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OOPFinalFM.UI</a:t>
            </a:r>
            <a:endParaRPr lang="ru-RU" dirty="0"/>
          </a:p>
        </p:txBody>
      </p:sp>
      <p:sp>
        <p:nvSpPr>
          <p:cNvPr id="8" name="Стрелка вниз 7"/>
          <p:cNvSpPr/>
          <p:nvPr/>
        </p:nvSpPr>
        <p:spPr>
          <a:xfrm>
            <a:off x="5892797" y="1229361"/>
            <a:ext cx="325121" cy="780115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Блок-схема: процесс 8"/>
          <p:cNvSpPr/>
          <p:nvPr/>
        </p:nvSpPr>
        <p:spPr>
          <a:xfrm>
            <a:off x="4918299" y="2009476"/>
            <a:ext cx="2274115" cy="77081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ConsoleUI.cs</a:t>
            </a:r>
            <a:endParaRPr lang="ru-RU" dirty="0"/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8782074" y="1870784"/>
            <a:ext cx="2274115" cy="77081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ConsoleUpdateUI.cs</a:t>
            </a:r>
            <a:r>
              <a:rPr lang="en-US" dirty="0" smtClean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IUpdateUI</a:t>
            </a:r>
            <a:endParaRPr lang="ru-RU" dirty="0" smtClean="0"/>
          </a:p>
        </p:txBody>
      </p:sp>
      <p:sp>
        <p:nvSpPr>
          <p:cNvPr id="11" name="Стрелка вправо 10"/>
          <p:cNvSpPr/>
          <p:nvPr/>
        </p:nvSpPr>
        <p:spPr>
          <a:xfrm>
            <a:off x="7209570" y="2135804"/>
            <a:ext cx="1555347" cy="310551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Блок-схема: процесс 11"/>
          <p:cNvSpPr/>
          <p:nvPr/>
        </p:nvSpPr>
        <p:spPr>
          <a:xfrm>
            <a:off x="419813" y="2088552"/>
            <a:ext cx="2274115" cy="553048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ConfigConsole.cs</a:t>
            </a:r>
            <a:endParaRPr lang="ru-RU" dirty="0"/>
          </a:p>
        </p:txBody>
      </p:sp>
      <p:sp>
        <p:nvSpPr>
          <p:cNvPr id="14" name="Блок-схема: процесс 13"/>
          <p:cNvSpPr/>
          <p:nvPr/>
        </p:nvSpPr>
        <p:spPr>
          <a:xfrm>
            <a:off x="203200" y="1595120"/>
            <a:ext cx="2997200" cy="3962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OOPFinalFM.Configuration</a:t>
            </a:r>
            <a:endParaRPr lang="ru-RU" dirty="0"/>
          </a:p>
        </p:txBody>
      </p:sp>
      <p:sp>
        <p:nvSpPr>
          <p:cNvPr id="16" name="Двойная стрелка влево/вправо 15"/>
          <p:cNvSpPr/>
          <p:nvPr/>
        </p:nvSpPr>
        <p:spPr>
          <a:xfrm>
            <a:off x="2695171" y="2176444"/>
            <a:ext cx="2223127" cy="269911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3835202" y="3431014"/>
            <a:ext cx="2997200" cy="139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Блок-схема: процесс 17"/>
          <p:cNvSpPr/>
          <p:nvPr/>
        </p:nvSpPr>
        <p:spPr>
          <a:xfrm>
            <a:off x="4051815" y="3924446"/>
            <a:ext cx="2274115" cy="553048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InputString.cs</a:t>
            </a:r>
            <a:endParaRPr lang="ru-RU" dirty="0"/>
          </a:p>
        </p:txBody>
      </p:sp>
      <p:sp>
        <p:nvSpPr>
          <p:cNvPr id="21" name="Двойная стрелка вверх/вниз 20"/>
          <p:cNvSpPr/>
          <p:nvPr/>
        </p:nvSpPr>
        <p:spPr>
          <a:xfrm>
            <a:off x="5039360" y="2780292"/>
            <a:ext cx="294442" cy="1142328"/>
          </a:xfrm>
          <a:prstGeom prst="up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Блок-схема: процесс 18"/>
          <p:cNvSpPr/>
          <p:nvPr/>
        </p:nvSpPr>
        <p:spPr>
          <a:xfrm>
            <a:off x="3835202" y="3431014"/>
            <a:ext cx="2997200" cy="396240"/>
          </a:xfrm>
          <a:prstGeom prst="flowChartProcess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OOPFinalFM.Handler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3835202" y="5341094"/>
            <a:ext cx="2997200" cy="139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Блок-схема: процесс 22"/>
          <p:cNvSpPr/>
          <p:nvPr/>
        </p:nvSpPr>
        <p:spPr>
          <a:xfrm>
            <a:off x="4051815" y="5834526"/>
            <a:ext cx="2274115" cy="553048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Command.cs</a:t>
            </a:r>
            <a:endParaRPr lang="ru-RU" dirty="0"/>
          </a:p>
        </p:txBody>
      </p:sp>
      <p:sp>
        <p:nvSpPr>
          <p:cNvPr id="25" name="Двойная стрелка вверх/вниз 24"/>
          <p:cNvSpPr/>
          <p:nvPr/>
        </p:nvSpPr>
        <p:spPr>
          <a:xfrm>
            <a:off x="5051246" y="4477494"/>
            <a:ext cx="299522" cy="1357032"/>
          </a:xfrm>
          <a:prstGeom prst="up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Блок-схема: процесс 23"/>
          <p:cNvSpPr/>
          <p:nvPr/>
        </p:nvSpPr>
        <p:spPr>
          <a:xfrm>
            <a:off x="3835202" y="5341094"/>
            <a:ext cx="2997200" cy="396240"/>
          </a:xfrm>
          <a:prstGeom prst="flowChartProcess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OOPFinalFM.Core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7584749" y="1953830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String[]</a:t>
            </a:r>
            <a:endParaRPr lang="ru-RU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472036" y="3021826"/>
            <a:ext cx="1362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CommandEntity</a:t>
            </a:r>
            <a:endParaRPr lang="ru-RU" sz="1400" dirty="0"/>
          </a:p>
        </p:txBody>
      </p:sp>
      <p:sp>
        <p:nvSpPr>
          <p:cNvPr id="28" name="Двойная стрелка влево/вправо 27"/>
          <p:cNvSpPr/>
          <p:nvPr/>
        </p:nvSpPr>
        <p:spPr>
          <a:xfrm>
            <a:off x="2674748" y="2434663"/>
            <a:ext cx="6090169" cy="248438"/>
          </a:xfrm>
          <a:prstGeom prst="leftRightArrow">
            <a:avLst/>
          </a:prstGeom>
          <a:solidFill>
            <a:schemeClr val="accent3">
              <a:lumMod val="40000"/>
              <a:lumOff val="60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Двойная стрелка влево/вверх 28"/>
          <p:cNvSpPr/>
          <p:nvPr/>
        </p:nvSpPr>
        <p:spPr>
          <a:xfrm flipH="1">
            <a:off x="1270000" y="2641600"/>
            <a:ext cx="2776068" cy="1615440"/>
          </a:xfrm>
          <a:prstGeom prst="leftUpArrow">
            <a:avLst>
              <a:gd name="adj1" fmla="val 8246"/>
              <a:gd name="adj2" fmla="val 11183"/>
              <a:gd name="adj3" fmla="val 250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6241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</Words>
  <Application>Microsoft Office PowerPoint</Application>
  <PresentationFormat>Широкоэкранный</PresentationFormat>
  <Paragraphs>13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Locky</dc:creator>
  <cp:lastModifiedBy>Locky</cp:lastModifiedBy>
  <cp:revision>6</cp:revision>
  <dcterms:created xsi:type="dcterms:W3CDTF">2022-04-25T15:21:56Z</dcterms:created>
  <dcterms:modified xsi:type="dcterms:W3CDTF">2022-04-25T15:44:34Z</dcterms:modified>
</cp:coreProperties>
</file>